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88" r:id="rId3"/>
  </p:sldMasterIdLst>
  <p:notesMasterIdLst>
    <p:notesMasterId r:id="rId17"/>
  </p:notesMasterIdLst>
  <p:sldIdLst>
    <p:sldId id="297" r:id="rId4"/>
    <p:sldId id="284" r:id="rId5"/>
    <p:sldId id="298" r:id="rId6"/>
    <p:sldId id="301" r:id="rId7"/>
    <p:sldId id="283" r:id="rId8"/>
    <p:sldId id="286" r:id="rId9"/>
    <p:sldId id="287" r:id="rId10"/>
    <p:sldId id="289" r:id="rId11"/>
    <p:sldId id="300" r:id="rId12"/>
    <p:sldId id="299" r:id="rId13"/>
    <p:sldId id="295" r:id="rId14"/>
    <p:sldId id="294" r:id="rId15"/>
    <p:sldId id="29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618E"/>
    <a:srgbClr val="E2FCE0"/>
    <a:srgbClr val="FFFFFF"/>
    <a:srgbClr val="2CB8AE"/>
    <a:srgbClr val="24A8C2"/>
    <a:srgbClr val="92D050"/>
    <a:srgbClr val="E0E0E0"/>
    <a:srgbClr val="F9DE76"/>
    <a:srgbClr val="84CADF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bg-BG"/>
              <a:t>Кюстендил</a:t>
            </a:r>
            <a:endParaRPr lang="en-US"/>
          </a:p>
        </c:rich>
      </c:tx>
      <c:layout>
        <c:manualLayout>
          <c:xMode val="edge"/>
          <c:yMode val="edge"/>
          <c:x val="2.2744856010493707E-2"/>
          <c:y val="2.32751454696591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A4D5-4213-88F8-39AB4A60D56A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A4D5-4213-88F8-39AB4A60D56A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A4D5-4213-88F8-39AB4A60D56A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A4D5-4213-88F8-39AB4A60D56A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A4D5-4213-88F8-39AB4A60D56A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A4D5-4213-88F8-39AB4A60D56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Sheet1!$A$3:$A$8</c:f>
              <c:strCache>
                <c:ptCount val="6"/>
                <c:pt idx="0">
                  <c:v>Енергийна ефективност в сграден фонд</c:v>
                </c:pt>
                <c:pt idx="1">
                  <c:v>ВЕИ и съхранение</c:v>
                </c:pt>
                <c:pt idx="2">
                  <c:v>Икономическа диферсификация</c:v>
                </c:pt>
                <c:pt idx="3">
                  <c:v>Рекултивация на минни терени</c:v>
                </c:pt>
                <c:pt idx="4">
                  <c:v>Квалификация и преквалификация</c:v>
                </c:pt>
                <c:pt idx="5">
                  <c:v>НИРД, трансфер на технологии</c:v>
                </c:pt>
              </c:strCache>
            </c:strRef>
          </c:cat>
          <c:val>
            <c:numRef>
              <c:f>Sheet1!$I$3:$I$8</c:f>
              <c:numCache>
                <c:formatCode>0%</c:formatCode>
                <c:ptCount val="6"/>
                <c:pt idx="0">
                  <c:v>0.15997375560757157</c:v>
                </c:pt>
                <c:pt idx="1">
                  <c:v>0.31038765129708934</c:v>
                </c:pt>
                <c:pt idx="2">
                  <c:v>0.21716729014520167</c:v>
                </c:pt>
                <c:pt idx="3">
                  <c:v>7.9211162869449459E-2</c:v>
                </c:pt>
                <c:pt idx="4">
                  <c:v>0.19261018490287055</c:v>
                </c:pt>
                <c:pt idx="5">
                  <c:v>4.0649955177817478E-2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4D5-4213-88F8-39AB4A60D56A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99C013-C958-4914-8FCD-BC0C5A2D4F18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D6AB50E-BA8D-4802-BC35-8696B2492DCA}">
      <dgm:prSet phldrT="[Text]" custT="1"/>
      <dgm:spPr/>
      <dgm:t>
        <a:bodyPr/>
        <a:lstStyle/>
        <a:p>
          <a:r>
            <a:rPr lang="bg-BG" sz="2000" dirty="0" smtClean="0"/>
            <a:t>      </a:t>
          </a:r>
          <a:r>
            <a:rPr lang="bg-BG" sz="2000" b="1" dirty="0" smtClean="0">
              <a:solidFill>
                <a:srgbClr val="C00000"/>
              </a:solidFill>
            </a:rPr>
            <a:t>ВАЖНО</a:t>
          </a:r>
          <a:endParaRPr lang="en-US" sz="2000" b="1" dirty="0">
            <a:solidFill>
              <a:srgbClr val="C00000"/>
            </a:solidFill>
          </a:endParaRPr>
        </a:p>
      </dgm:t>
    </dgm:pt>
    <dgm:pt modelId="{40E90C20-D10C-4D70-BC59-BFCBF9F5B0F0}" type="parTrans" cxnId="{A0E4CC10-E434-4F8F-93FF-8EE99646C840}">
      <dgm:prSet/>
      <dgm:spPr/>
      <dgm:t>
        <a:bodyPr/>
        <a:lstStyle/>
        <a:p>
          <a:endParaRPr lang="en-US"/>
        </a:p>
      </dgm:t>
    </dgm:pt>
    <dgm:pt modelId="{3617E465-C071-4A2F-A8E9-58DF6B2D6D73}" type="sibTrans" cxnId="{A0E4CC10-E434-4F8F-93FF-8EE99646C840}">
      <dgm:prSet/>
      <dgm:spPr/>
      <dgm:t>
        <a:bodyPr/>
        <a:lstStyle/>
        <a:p>
          <a:endParaRPr lang="en-US"/>
        </a:p>
      </dgm:t>
    </dgm:pt>
    <dgm:pt modelId="{7D3270E9-728B-41E8-8666-0B59F13A34C1}">
      <dgm:prSet phldrT="[Text]" custT="1"/>
      <dgm:spPr/>
      <dgm:t>
        <a:bodyPr/>
        <a:lstStyle/>
        <a:p>
          <a:pPr algn="just">
            <a:lnSpc>
              <a:spcPct val="150000"/>
            </a:lnSpc>
          </a:pPr>
          <a:r>
            <a:rPr lang="bg-BG" sz="1400" b="0" i="0" noProof="0" dirty="0" smtClean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</a:rPr>
            <a:t>По ПРР с ресурс от ФСП няма да бъдат подкрепяни инвестиции за постигане на намаляване на емисиите на парникови газове от дейности, изброени в приложение I към Директива 2003/87/ЕО. </a:t>
          </a:r>
          <a:endParaRPr lang="bg-BG" sz="1400" b="0" i="0" noProof="0" dirty="0">
            <a:latin typeface="+mn-lt"/>
          </a:endParaRPr>
        </a:p>
      </dgm:t>
    </dgm:pt>
    <dgm:pt modelId="{5C4EEA09-4DB8-49DD-A085-2816297CAF73}" type="parTrans" cxnId="{16ACF227-75F5-44CA-B212-D86DD5BE4CA1}">
      <dgm:prSet/>
      <dgm:spPr/>
      <dgm:t>
        <a:bodyPr/>
        <a:lstStyle/>
        <a:p>
          <a:endParaRPr lang="en-US"/>
        </a:p>
      </dgm:t>
    </dgm:pt>
    <dgm:pt modelId="{1584F5DC-68CF-4426-967A-96B50B0BFDFA}" type="sibTrans" cxnId="{16ACF227-75F5-44CA-B212-D86DD5BE4CA1}">
      <dgm:prSet/>
      <dgm:spPr/>
      <dgm:t>
        <a:bodyPr/>
        <a:lstStyle/>
        <a:p>
          <a:endParaRPr lang="en-US"/>
        </a:p>
      </dgm:t>
    </dgm:pt>
    <dgm:pt modelId="{E28A063B-0463-4CAA-AAFF-D44AB60E8A0F}">
      <dgm:prSet phldrT="[Text]" custT="1"/>
      <dgm:spPr/>
      <dgm:t>
        <a:bodyPr/>
        <a:lstStyle/>
        <a:p>
          <a:pPr algn="just">
            <a:lnSpc>
              <a:spcPct val="150000"/>
            </a:lnSpc>
          </a:pPr>
          <a:r>
            <a:rPr lang="bg-BG" sz="1400" b="0" i="0" noProof="0" dirty="0" smtClean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</a:rPr>
            <a:t>Дейностите съгласно член 8, параграф 2, буква и) на Регламент (ЕС) 2021/1056, свързани с рекултивация и възстановяване на минните терени, подкрепени по ФСП, ще бъдат изпълнявани при отчитане и строго спазване на принципа „замърсителят плаща“. </a:t>
          </a:r>
          <a:endParaRPr lang="bg-BG" sz="1400" b="0" i="0" noProof="0" dirty="0">
            <a:latin typeface="+mn-lt"/>
          </a:endParaRPr>
        </a:p>
      </dgm:t>
    </dgm:pt>
    <dgm:pt modelId="{616D5721-2D5F-4E1A-9BC1-53F652B93849}" type="parTrans" cxnId="{69786916-E23D-4162-9792-03DCF46FF677}">
      <dgm:prSet/>
      <dgm:spPr/>
      <dgm:t>
        <a:bodyPr/>
        <a:lstStyle/>
        <a:p>
          <a:endParaRPr lang="en-US"/>
        </a:p>
      </dgm:t>
    </dgm:pt>
    <dgm:pt modelId="{76299E1D-0153-4588-9FA2-7B87E77BBAFE}" type="sibTrans" cxnId="{69786916-E23D-4162-9792-03DCF46FF677}">
      <dgm:prSet/>
      <dgm:spPr/>
      <dgm:t>
        <a:bodyPr/>
        <a:lstStyle/>
        <a:p>
          <a:endParaRPr lang="en-US"/>
        </a:p>
      </dgm:t>
    </dgm:pt>
    <dgm:pt modelId="{F3B1074A-6023-4B38-A244-587C95D31C30}">
      <dgm:prSet phldrT="[Text]" custT="1"/>
      <dgm:spPr/>
      <dgm:t>
        <a:bodyPr/>
        <a:lstStyle/>
        <a:p>
          <a:pPr algn="just">
            <a:lnSpc>
              <a:spcPct val="150000"/>
            </a:lnSpc>
          </a:pPr>
          <a:r>
            <a:rPr lang="bg-BG" sz="1400" b="0" i="0" noProof="0" dirty="0" smtClean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</a:rPr>
            <a:t>Дейностите, изпълнявани по ФСП, са в съответствие с принципа за ненанасяне на значителни вреди (Do Not Significant Harm principle).</a:t>
          </a:r>
          <a:endParaRPr lang="bg-BG" sz="1400" b="0" i="0" noProof="0" dirty="0">
            <a:latin typeface="+mn-lt"/>
          </a:endParaRPr>
        </a:p>
      </dgm:t>
    </dgm:pt>
    <dgm:pt modelId="{ECFFF059-513E-4DEA-8887-B2F2834F8573}" type="parTrans" cxnId="{ECFCFF38-FDF0-4E47-B20A-81B5B68E459C}">
      <dgm:prSet/>
      <dgm:spPr/>
      <dgm:t>
        <a:bodyPr/>
        <a:lstStyle/>
        <a:p>
          <a:endParaRPr lang="en-US"/>
        </a:p>
      </dgm:t>
    </dgm:pt>
    <dgm:pt modelId="{245D9FFC-79F6-4279-A019-46E0F1307F9A}" type="sibTrans" cxnId="{ECFCFF38-FDF0-4E47-B20A-81B5B68E459C}">
      <dgm:prSet/>
      <dgm:spPr/>
      <dgm:t>
        <a:bodyPr/>
        <a:lstStyle/>
        <a:p>
          <a:endParaRPr lang="en-US"/>
        </a:p>
      </dgm:t>
    </dgm:pt>
    <dgm:pt modelId="{188143FC-8F05-4600-946C-8D2F4FD6CB19}" type="pres">
      <dgm:prSet presAssocID="{A899C013-C958-4914-8FCD-BC0C5A2D4F1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3CF3241-D740-45BE-AF3D-10CBE6BF330B}" type="pres">
      <dgm:prSet presAssocID="{2D6AB50E-BA8D-4802-BC35-8696B2492DCA}" presName="parentText" presStyleLbl="node1" presStyleIdx="0" presStyleCnt="1" custScaleY="569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F85A3B-E7B9-41D0-8ADE-23DCF1D792C0}" type="pres">
      <dgm:prSet presAssocID="{2D6AB50E-BA8D-4802-BC35-8696B2492DCA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AE60531-ED2F-47BF-860A-EA9FD33DBB76}" type="presOf" srcId="{2D6AB50E-BA8D-4802-BC35-8696B2492DCA}" destId="{13CF3241-D740-45BE-AF3D-10CBE6BF330B}" srcOrd="0" destOrd="0" presId="urn:microsoft.com/office/officeart/2005/8/layout/vList2"/>
    <dgm:cxn modelId="{16ACF227-75F5-44CA-B212-D86DD5BE4CA1}" srcId="{2D6AB50E-BA8D-4802-BC35-8696B2492DCA}" destId="{7D3270E9-728B-41E8-8666-0B59F13A34C1}" srcOrd="0" destOrd="0" parTransId="{5C4EEA09-4DB8-49DD-A085-2816297CAF73}" sibTransId="{1584F5DC-68CF-4426-967A-96B50B0BFDFA}"/>
    <dgm:cxn modelId="{32E4F7F3-4973-4816-8202-0954F51BF8B0}" type="presOf" srcId="{F3B1074A-6023-4B38-A244-587C95D31C30}" destId="{6CF85A3B-E7B9-41D0-8ADE-23DCF1D792C0}" srcOrd="0" destOrd="2" presId="urn:microsoft.com/office/officeart/2005/8/layout/vList2"/>
    <dgm:cxn modelId="{ECFCFF38-FDF0-4E47-B20A-81B5B68E459C}" srcId="{2D6AB50E-BA8D-4802-BC35-8696B2492DCA}" destId="{F3B1074A-6023-4B38-A244-587C95D31C30}" srcOrd="2" destOrd="0" parTransId="{ECFFF059-513E-4DEA-8887-B2F2834F8573}" sibTransId="{245D9FFC-79F6-4279-A019-46E0F1307F9A}"/>
    <dgm:cxn modelId="{69786916-E23D-4162-9792-03DCF46FF677}" srcId="{2D6AB50E-BA8D-4802-BC35-8696B2492DCA}" destId="{E28A063B-0463-4CAA-AAFF-D44AB60E8A0F}" srcOrd="1" destOrd="0" parTransId="{616D5721-2D5F-4E1A-9BC1-53F652B93849}" sibTransId="{76299E1D-0153-4588-9FA2-7B87E77BBAFE}"/>
    <dgm:cxn modelId="{A307D56D-7A66-4AFC-BB0B-3D4F10F6B341}" type="presOf" srcId="{7D3270E9-728B-41E8-8666-0B59F13A34C1}" destId="{6CF85A3B-E7B9-41D0-8ADE-23DCF1D792C0}" srcOrd="0" destOrd="0" presId="urn:microsoft.com/office/officeart/2005/8/layout/vList2"/>
    <dgm:cxn modelId="{673DF573-AB93-444A-963F-B334CE181218}" type="presOf" srcId="{A899C013-C958-4914-8FCD-BC0C5A2D4F18}" destId="{188143FC-8F05-4600-946C-8D2F4FD6CB19}" srcOrd="0" destOrd="0" presId="urn:microsoft.com/office/officeart/2005/8/layout/vList2"/>
    <dgm:cxn modelId="{6CC1FFDC-4FFD-4C9A-B788-43C78898D4A6}" type="presOf" srcId="{E28A063B-0463-4CAA-AAFF-D44AB60E8A0F}" destId="{6CF85A3B-E7B9-41D0-8ADE-23DCF1D792C0}" srcOrd="0" destOrd="1" presId="urn:microsoft.com/office/officeart/2005/8/layout/vList2"/>
    <dgm:cxn modelId="{A0E4CC10-E434-4F8F-93FF-8EE99646C840}" srcId="{A899C013-C958-4914-8FCD-BC0C5A2D4F18}" destId="{2D6AB50E-BA8D-4802-BC35-8696B2492DCA}" srcOrd="0" destOrd="0" parTransId="{40E90C20-D10C-4D70-BC59-BFCBF9F5B0F0}" sibTransId="{3617E465-C071-4A2F-A8E9-58DF6B2D6D73}"/>
    <dgm:cxn modelId="{CF4F9DB7-D6AF-45E7-9954-1C3ED6DCF9A5}" type="presParOf" srcId="{188143FC-8F05-4600-946C-8D2F4FD6CB19}" destId="{13CF3241-D740-45BE-AF3D-10CBE6BF330B}" srcOrd="0" destOrd="0" presId="urn:microsoft.com/office/officeart/2005/8/layout/vList2"/>
    <dgm:cxn modelId="{A907FA13-A9DA-45BC-8D91-80FBFE046DA8}" type="presParOf" srcId="{188143FC-8F05-4600-946C-8D2F4FD6CB19}" destId="{6CF85A3B-E7B9-41D0-8ADE-23DCF1D792C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7576A3-B6A3-4423-A40B-6168AF0D09F9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C191180-6FCD-49B0-8B45-1842E9E8D322}">
      <dgm:prSet phldrT="[Text]" custT="1"/>
      <dgm:spPr/>
      <dgm:t>
        <a:bodyPr/>
        <a:lstStyle/>
        <a:p>
          <a:r>
            <a:rPr lang="bg-BG" sz="1600" b="1" dirty="0" smtClean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rPr>
            <a:t>Населението, посетители и гости на</a:t>
          </a:r>
          <a:r>
            <a:rPr lang="en-US" sz="1600" b="1" dirty="0" smtClean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rPr>
            <a:t> </a:t>
          </a:r>
          <a:r>
            <a:rPr lang="bg-BG" sz="1600" b="1" dirty="0" smtClean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rPr>
            <a:t>регионите</a:t>
          </a:r>
          <a:endParaRPr lang="en-US" sz="1600" b="1" dirty="0">
            <a:solidFill>
              <a:srgbClr val="002060"/>
            </a:solidFill>
            <a:latin typeface="Georgia" panose="02040502050405020303" pitchFamily="18" charset="0"/>
            <a:cs typeface="Arial" panose="020B0604020202020204" pitchFamily="34" charset="0"/>
          </a:endParaRPr>
        </a:p>
      </dgm:t>
    </dgm:pt>
    <dgm:pt modelId="{52CE93EF-AB23-46BE-8A68-8DFF3BC7C26F}" type="parTrans" cxnId="{EC353145-4696-4FB4-9D5A-0CB75C10E5B2}">
      <dgm:prSet/>
      <dgm:spPr/>
      <dgm:t>
        <a:bodyPr/>
        <a:lstStyle/>
        <a:p>
          <a:endParaRPr lang="en-US"/>
        </a:p>
      </dgm:t>
    </dgm:pt>
    <dgm:pt modelId="{03353ECD-9218-4944-A5E3-FC5915F6692F}" type="sibTrans" cxnId="{EC353145-4696-4FB4-9D5A-0CB75C10E5B2}">
      <dgm:prSet/>
      <dgm:spPr/>
      <dgm:t>
        <a:bodyPr/>
        <a:lstStyle/>
        <a:p>
          <a:endParaRPr lang="en-US"/>
        </a:p>
      </dgm:t>
    </dgm:pt>
    <dgm:pt modelId="{0951C4BC-5CDF-4497-8379-718F6BFEC6A4}">
      <dgm:prSet phldrT="[Text]" custT="1"/>
      <dgm:spPr/>
      <dgm:t>
        <a:bodyPr/>
        <a:lstStyle/>
        <a:p>
          <a:r>
            <a:rPr lang="ru-RU" sz="1600" b="1" dirty="0" smtClean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rPr>
            <a:t>Публични власти</a:t>
          </a:r>
          <a:endParaRPr lang="en-US" sz="1600" b="1" dirty="0">
            <a:solidFill>
              <a:srgbClr val="002060"/>
            </a:solidFill>
            <a:latin typeface="Georgia" panose="02040502050405020303" pitchFamily="18" charset="0"/>
            <a:cs typeface="Arial" panose="020B0604020202020204" pitchFamily="34" charset="0"/>
          </a:endParaRPr>
        </a:p>
      </dgm:t>
    </dgm:pt>
    <dgm:pt modelId="{120504E3-43BE-406A-BDCB-FBC162C8AC20}" type="parTrans" cxnId="{2E12D425-FC51-4E52-B8CA-DAADB70DB7BE}">
      <dgm:prSet/>
      <dgm:spPr/>
      <dgm:t>
        <a:bodyPr/>
        <a:lstStyle/>
        <a:p>
          <a:endParaRPr lang="en-US"/>
        </a:p>
      </dgm:t>
    </dgm:pt>
    <dgm:pt modelId="{EFD5137B-2E4C-4D24-84BC-D7D1E815F264}" type="sibTrans" cxnId="{2E12D425-FC51-4E52-B8CA-DAADB70DB7BE}">
      <dgm:prSet/>
      <dgm:spPr/>
      <dgm:t>
        <a:bodyPr/>
        <a:lstStyle/>
        <a:p>
          <a:endParaRPr lang="en-US"/>
        </a:p>
      </dgm:t>
    </dgm:pt>
    <dgm:pt modelId="{4DB4D186-CA81-4DF3-AEEA-573A028538FE}">
      <dgm:prSet phldrT="[Text]" custT="1"/>
      <dgm:spPr/>
      <dgm:t>
        <a:bodyPr/>
        <a:lstStyle/>
        <a:p>
          <a:r>
            <a:rPr lang="ru-RU" sz="1600" b="1" dirty="0" smtClean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rPr>
            <a:t>Неправителствени институции</a:t>
          </a:r>
          <a:endParaRPr lang="en-US" sz="1600" b="1" dirty="0">
            <a:solidFill>
              <a:srgbClr val="002060"/>
            </a:solidFill>
            <a:latin typeface="Georgia" panose="02040502050405020303" pitchFamily="18" charset="0"/>
            <a:cs typeface="Arial" panose="020B0604020202020204" pitchFamily="34" charset="0"/>
          </a:endParaRPr>
        </a:p>
      </dgm:t>
    </dgm:pt>
    <dgm:pt modelId="{09987A4D-FCE6-46A6-81D4-56D9853F5C8D}" type="parTrans" cxnId="{9E167848-66CF-4B2B-A731-19C4FAA7310A}">
      <dgm:prSet/>
      <dgm:spPr/>
      <dgm:t>
        <a:bodyPr/>
        <a:lstStyle/>
        <a:p>
          <a:endParaRPr lang="en-US"/>
        </a:p>
      </dgm:t>
    </dgm:pt>
    <dgm:pt modelId="{0154EBDD-EC57-40E0-8D67-44DF3D075985}" type="sibTrans" cxnId="{9E167848-66CF-4B2B-A731-19C4FAA7310A}">
      <dgm:prSet/>
      <dgm:spPr/>
      <dgm:t>
        <a:bodyPr/>
        <a:lstStyle/>
        <a:p>
          <a:endParaRPr lang="en-US"/>
        </a:p>
      </dgm:t>
    </dgm:pt>
    <dgm:pt modelId="{5E0745E0-3276-41C7-BD55-CFBB22E3EFF9}">
      <dgm:prSet phldrT="[Text]" custT="1"/>
      <dgm:spPr/>
      <dgm:t>
        <a:bodyPr/>
        <a:lstStyle/>
        <a:p>
          <a:r>
            <a:rPr lang="bg-BG" sz="1600" b="1" dirty="0" smtClean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rPr>
            <a:t>Малки и средни предприятия и бизнес</a:t>
          </a:r>
          <a:endParaRPr lang="en-US" sz="1600" b="1" dirty="0">
            <a:solidFill>
              <a:srgbClr val="002060"/>
            </a:solidFill>
            <a:latin typeface="Georgia" panose="02040502050405020303" pitchFamily="18" charset="0"/>
            <a:cs typeface="Arial" panose="020B0604020202020204" pitchFamily="34" charset="0"/>
          </a:endParaRPr>
        </a:p>
      </dgm:t>
    </dgm:pt>
    <dgm:pt modelId="{ECEA7CF8-0ED1-49C8-9198-421A72135F3E}" type="parTrans" cxnId="{AAE7C5F9-8E27-45A8-9CF8-9999D60B9CBA}">
      <dgm:prSet/>
      <dgm:spPr/>
      <dgm:t>
        <a:bodyPr/>
        <a:lstStyle/>
        <a:p>
          <a:endParaRPr lang="en-US"/>
        </a:p>
      </dgm:t>
    </dgm:pt>
    <dgm:pt modelId="{D77B5A4B-F791-4DA8-8326-005CBC7FE342}" type="sibTrans" cxnId="{AAE7C5F9-8E27-45A8-9CF8-9999D60B9CBA}">
      <dgm:prSet/>
      <dgm:spPr/>
      <dgm:t>
        <a:bodyPr/>
        <a:lstStyle/>
        <a:p>
          <a:endParaRPr lang="en-US"/>
        </a:p>
      </dgm:t>
    </dgm:pt>
    <dgm:pt modelId="{A894996E-3BB5-4268-9884-C6B24743CC99}">
      <dgm:prSet phldrT="[Text]" custT="1"/>
      <dgm:spPr/>
      <dgm:t>
        <a:bodyPr/>
        <a:lstStyle/>
        <a:p>
          <a:r>
            <a:rPr lang="ru-RU" sz="1600" b="1" dirty="0" smtClean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rPr>
            <a:t>Научно-изследователски организации </a:t>
          </a:r>
          <a:endParaRPr lang="en-US" sz="1600" b="1" dirty="0">
            <a:solidFill>
              <a:srgbClr val="002060"/>
            </a:solidFill>
            <a:latin typeface="Georgia" panose="02040502050405020303" pitchFamily="18" charset="0"/>
            <a:cs typeface="Arial" panose="020B0604020202020204" pitchFamily="34" charset="0"/>
          </a:endParaRPr>
        </a:p>
      </dgm:t>
    </dgm:pt>
    <dgm:pt modelId="{25A644E0-7EA2-4494-A72D-780D90C10466}" type="parTrans" cxnId="{7860C013-4BD4-499D-896F-6E3C2F0AA132}">
      <dgm:prSet/>
      <dgm:spPr/>
      <dgm:t>
        <a:bodyPr/>
        <a:lstStyle/>
        <a:p>
          <a:endParaRPr lang="en-US"/>
        </a:p>
      </dgm:t>
    </dgm:pt>
    <dgm:pt modelId="{76827486-07CE-4FC8-99A8-9B7F0A6DC262}" type="sibTrans" cxnId="{7860C013-4BD4-499D-896F-6E3C2F0AA132}">
      <dgm:prSet/>
      <dgm:spPr/>
      <dgm:t>
        <a:bodyPr/>
        <a:lstStyle/>
        <a:p>
          <a:endParaRPr lang="en-US"/>
        </a:p>
      </dgm:t>
    </dgm:pt>
    <dgm:pt modelId="{4B95108A-0474-489D-86AD-1542B3BB7490}" type="pres">
      <dgm:prSet presAssocID="{EE7576A3-B6A3-4423-A40B-6168AF0D09F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29B9FBB-F7BC-4584-BF82-6BDB166EE132}" type="pres">
      <dgm:prSet presAssocID="{4C191180-6FCD-49B0-8B45-1842E9E8D322}" presName="composite" presStyleCnt="0"/>
      <dgm:spPr/>
    </dgm:pt>
    <dgm:pt modelId="{D93341B4-B416-4B36-B330-DD320A40D4AD}" type="pres">
      <dgm:prSet presAssocID="{4C191180-6FCD-49B0-8B45-1842E9E8D322}" presName="rect1" presStyleLbl="tr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AE199E-40E2-49B3-92A8-3EC07433FEED}" type="pres">
      <dgm:prSet presAssocID="{4C191180-6FCD-49B0-8B45-1842E9E8D322}" presName="rect2" presStyleLbl="fgImgPlace1" presStyleIdx="0" presStyleCnt="5"/>
      <dgm:spPr>
        <a:solidFill>
          <a:schemeClr val="accent3"/>
        </a:solidFill>
      </dgm:spPr>
    </dgm:pt>
    <dgm:pt modelId="{80C305D4-463E-4D5E-906B-4285A40415F7}" type="pres">
      <dgm:prSet presAssocID="{03353ECD-9218-4944-A5E3-FC5915F6692F}" presName="sibTrans" presStyleCnt="0"/>
      <dgm:spPr/>
    </dgm:pt>
    <dgm:pt modelId="{FC03AD2E-8D39-460A-ACE0-AB227EF4D771}" type="pres">
      <dgm:prSet presAssocID="{5E0745E0-3276-41C7-BD55-CFBB22E3EFF9}" presName="composite" presStyleCnt="0"/>
      <dgm:spPr/>
    </dgm:pt>
    <dgm:pt modelId="{4E432970-6326-4C70-BCE6-093DBF425B4A}" type="pres">
      <dgm:prSet presAssocID="{5E0745E0-3276-41C7-BD55-CFBB22E3EFF9}" presName="rect1" presStyleLbl="tr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5D3D85-BBC6-463A-8D29-B48EC34D8400}" type="pres">
      <dgm:prSet presAssocID="{5E0745E0-3276-41C7-BD55-CFBB22E3EFF9}" presName="rect2" presStyleLbl="fgImgPlace1" presStyleIdx="1" presStyleCnt="5"/>
      <dgm:spPr>
        <a:solidFill>
          <a:schemeClr val="accent3">
            <a:lumMod val="90000"/>
          </a:schemeClr>
        </a:solidFill>
      </dgm:spPr>
    </dgm:pt>
    <dgm:pt modelId="{9E1DC0E5-A101-489D-99B4-EA3659D3BE16}" type="pres">
      <dgm:prSet presAssocID="{D77B5A4B-F791-4DA8-8326-005CBC7FE342}" presName="sibTrans" presStyleCnt="0"/>
      <dgm:spPr/>
    </dgm:pt>
    <dgm:pt modelId="{FCF92E9E-9809-4F89-8CC2-70C8AED47143}" type="pres">
      <dgm:prSet presAssocID="{0951C4BC-5CDF-4497-8379-718F6BFEC6A4}" presName="composite" presStyleCnt="0"/>
      <dgm:spPr/>
    </dgm:pt>
    <dgm:pt modelId="{93FD506E-5D88-4676-8FED-AB137D04A4D5}" type="pres">
      <dgm:prSet presAssocID="{0951C4BC-5CDF-4497-8379-718F6BFEC6A4}" presName="rect1" presStyleLbl="tr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83DA9A-2B40-4A5B-9F24-3E2D52B983B6}" type="pres">
      <dgm:prSet presAssocID="{0951C4BC-5CDF-4497-8379-718F6BFEC6A4}" presName="rect2" presStyleLbl="fgImgPlace1" presStyleIdx="2" presStyleCnt="5"/>
      <dgm:spPr>
        <a:solidFill>
          <a:schemeClr val="accent3">
            <a:lumMod val="75000"/>
          </a:schemeClr>
        </a:solidFill>
      </dgm:spPr>
    </dgm:pt>
    <dgm:pt modelId="{5CDAA1F4-7805-444D-B805-62D72B57689F}" type="pres">
      <dgm:prSet presAssocID="{EFD5137B-2E4C-4D24-84BC-D7D1E815F264}" presName="sibTrans" presStyleCnt="0"/>
      <dgm:spPr/>
    </dgm:pt>
    <dgm:pt modelId="{B1E95EA5-158D-4A28-8DAC-A8173BB90E60}" type="pres">
      <dgm:prSet presAssocID="{A894996E-3BB5-4268-9884-C6B24743CC99}" presName="composite" presStyleCnt="0"/>
      <dgm:spPr/>
    </dgm:pt>
    <dgm:pt modelId="{23D58409-50DB-4E75-9322-DB37A2A421CF}" type="pres">
      <dgm:prSet presAssocID="{A894996E-3BB5-4268-9884-C6B24743CC99}" presName="rect1" presStyleLbl="tr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9B841C-B01F-4978-87B3-ED069436847A}" type="pres">
      <dgm:prSet presAssocID="{A894996E-3BB5-4268-9884-C6B24743CC99}" presName="rect2" presStyleLbl="fgImgPlace1" presStyleIdx="3" presStyleCnt="5"/>
      <dgm:spPr>
        <a:solidFill>
          <a:schemeClr val="accent5">
            <a:lumMod val="75000"/>
          </a:schemeClr>
        </a:solidFill>
      </dgm:spPr>
    </dgm:pt>
    <dgm:pt modelId="{34F5D0E6-CDD2-42B5-B2E7-A6620AA5EB04}" type="pres">
      <dgm:prSet presAssocID="{76827486-07CE-4FC8-99A8-9B7F0A6DC262}" presName="sibTrans" presStyleCnt="0"/>
      <dgm:spPr/>
    </dgm:pt>
    <dgm:pt modelId="{6E6F50B5-22FB-43F5-BE34-B98F7C06E8F4}" type="pres">
      <dgm:prSet presAssocID="{4DB4D186-CA81-4DF3-AEEA-573A028538FE}" presName="composite" presStyleCnt="0"/>
      <dgm:spPr/>
    </dgm:pt>
    <dgm:pt modelId="{328B0AC8-0076-4EC4-AF87-0A54F4A8D6BE}" type="pres">
      <dgm:prSet presAssocID="{4DB4D186-CA81-4DF3-AEEA-573A028538FE}" presName="rect1" presStyleLbl="tr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EBBC47-46A8-4BD3-966B-D2A004785FC4}" type="pres">
      <dgm:prSet presAssocID="{4DB4D186-CA81-4DF3-AEEA-573A028538FE}" presName="rect2" presStyleLbl="fgImgPlace1" presStyleIdx="4" presStyleCnt="5"/>
      <dgm:spPr>
        <a:solidFill>
          <a:schemeClr val="accent5">
            <a:lumMod val="5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</dgm:ptLst>
  <dgm:cxnLst>
    <dgm:cxn modelId="{4A6EB400-DFE7-4484-9449-A70C689F4764}" type="presOf" srcId="{4DB4D186-CA81-4DF3-AEEA-573A028538FE}" destId="{328B0AC8-0076-4EC4-AF87-0A54F4A8D6BE}" srcOrd="0" destOrd="0" presId="urn:microsoft.com/office/officeart/2008/layout/PictureStrips"/>
    <dgm:cxn modelId="{7860C013-4BD4-499D-896F-6E3C2F0AA132}" srcId="{EE7576A3-B6A3-4423-A40B-6168AF0D09F9}" destId="{A894996E-3BB5-4268-9884-C6B24743CC99}" srcOrd="3" destOrd="0" parTransId="{25A644E0-7EA2-4494-A72D-780D90C10466}" sibTransId="{76827486-07CE-4FC8-99A8-9B7F0A6DC262}"/>
    <dgm:cxn modelId="{2E12D425-FC51-4E52-B8CA-DAADB70DB7BE}" srcId="{EE7576A3-B6A3-4423-A40B-6168AF0D09F9}" destId="{0951C4BC-5CDF-4497-8379-718F6BFEC6A4}" srcOrd="2" destOrd="0" parTransId="{120504E3-43BE-406A-BDCB-FBC162C8AC20}" sibTransId="{EFD5137B-2E4C-4D24-84BC-D7D1E815F264}"/>
    <dgm:cxn modelId="{E8F0B0E6-3CC8-468D-BD2F-2B4E10DE3FC4}" type="presOf" srcId="{4C191180-6FCD-49B0-8B45-1842E9E8D322}" destId="{D93341B4-B416-4B36-B330-DD320A40D4AD}" srcOrd="0" destOrd="0" presId="urn:microsoft.com/office/officeart/2008/layout/PictureStrips"/>
    <dgm:cxn modelId="{A8D5618D-0B69-470F-A1BC-3579B730621A}" type="presOf" srcId="{5E0745E0-3276-41C7-BD55-CFBB22E3EFF9}" destId="{4E432970-6326-4C70-BCE6-093DBF425B4A}" srcOrd="0" destOrd="0" presId="urn:microsoft.com/office/officeart/2008/layout/PictureStrips"/>
    <dgm:cxn modelId="{EC353145-4696-4FB4-9D5A-0CB75C10E5B2}" srcId="{EE7576A3-B6A3-4423-A40B-6168AF0D09F9}" destId="{4C191180-6FCD-49B0-8B45-1842E9E8D322}" srcOrd="0" destOrd="0" parTransId="{52CE93EF-AB23-46BE-8A68-8DFF3BC7C26F}" sibTransId="{03353ECD-9218-4944-A5E3-FC5915F6692F}"/>
    <dgm:cxn modelId="{AAE7C5F9-8E27-45A8-9CF8-9999D60B9CBA}" srcId="{EE7576A3-B6A3-4423-A40B-6168AF0D09F9}" destId="{5E0745E0-3276-41C7-BD55-CFBB22E3EFF9}" srcOrd="1" destOrd="0" parTransId="{ECEA7CF8-0ED1-49C8-9198-421A72135F3E}" sibTransId="{D77B5A4B-F791-4DA8-8326-005CBC7FE342}"/>
    <dgm:cxn modelId="{8134B282-CF5F-4BC2-84D2-8588BB1C46C2}" type="presOf" srcId="{0951C4BC-5CDF-4497-8379-718F6BFEC6A4}" destId="{93FD506E-5D88-4676-8FED-AB137D04A4D5}" srcOrd="0" destOrd="0" presId="urn:microsoft.com/office/officeart/2008/layout/PictureStrips"/>
    <dgm:cxn modelId="{6C9C8B20-259E-4C30-A3CA-3BEBBC11011C}" type="presOf" srcId="{EE7576A3-B6A3-4423-A40B-6168AF0D09F9}" destId="{4B95108A-0474-489D-86AD-1542B3BB7490}" srcOrd="0" destOrd="0" presId="urn:microsoft.com/office/officeart/2008/layout/PictureStrips"/>
    <dgm:cxn modelId="{9E167848-66CF-4B2B-A731-19C4FAA7310A}" srcId="{EE7576A3-B6A3-4423-A40B-6168AF0D09F9}" destId="{4DB4D186-CA81-4DF3-AEEA-573A028538FE}" srcOrd="4" destOrd="0" parTransId="{09987A4D-FCE6-46A6-81D4-56D9853F5C8D}" sibTransId="{0154EBDD-EC57-40E0-8D67-44DF3D075985}"/>
    <dgm:cxn modelId="{79BA5D3E-9F3D-43ED-AB9F-60AB591BBFD2}" type="presOf" srcId="{A894996E-3BB5-4268-9884-C6B24743CC99}" destId="{23D58409-50DB-4E75-9322-DB37A2A421CF}" srcOrd="0" destOrd="0" presId="urn:microsoft.com/office/officeart/2008/layout/PictureStrips"/>
    <dgm:cxn modelId="{896F62C3-040B-49C4-B067-9F2829BE201B}" type="presParOf" srcId="{4B95108A-0474-489D-86AD-1542B3BB7490}" destId="{D29B9FBB-F7BC-4584-BF82-6BDB166EE132}" srcOrd="0" destOrd="0" presId="urn:microsoft.com/office/officeart/2008/layout/PictureStrips"/>
    <dgm:cxn modelId="{B0B4AACD-B42C-488A-9574-A9F9BB45589A}" type="presParOf" srcId="{D29B9FBB-F7BC-4584-BF82-6BDB166EE132}" destId="{D93341B4-B416-4B36-B330-DD320A40D4AD}" srcOrd="0" destOrd="0" presId="urn:microsoft.com/office/officeart/2008/layout/PictureStrips"/>
    <dgm:cxn modelId="{8C9A6AC0-9384-4603-B531-9C364B905168}" type="presParOf" srcId="{D29B9FBB-F7BC-4584-BF82-6BDB166EE132}" destId="{27AE199E-40E2-49B3-92A8-3EC07433FEED}" srcOrd="1" destOrd="0" presId="urn:microsoft.com/office/officeart/2008/layout/PictureStrips"/>
    <dgm:cxn modelId="{36B75C17-5BDC-4F27-9B1E-FA8ED732C7D6}" type="presParOf" srcId="{4B95108A-0474-489D-86AD-1542B3BB7490}" destId="{80C305D4-463E-4D5E-906B-4285A40415F7}" srcOrd="1" destOrd="0" presId="urn:microsoft.com/office/officeart/2008/layout/PictureStrips"/>
    <dgm:cxn modelId="{6ED40E70-E449-471A-A769-7E8088CA125B}" type="presParOf" srcId="{4B95108A-0474-489D-86AD-1542B3BB7490}" destId="{FC03AD2E-8D39-460A-ACE0-AB227EF4D771}" srcOrd="2" destOrd="0" presId="urn:microsoft.com/office/officeart/2008/layout/PictureStrips"/>
    <dgm:cxn modelId="{EF10CBF4-2BF2-47BF-9AC8-5BC2E6A66D2B}" type="presParOf" srcId="{FC03AD2E-8D39-460A-ACE0-AB227EF4D771}" destId="{4E432970-6326-4C70-BCE6-093DBF425B4A}" srcOrd="0" destOrd="0" presId="urn:microsoft.com/office/officeart/2008/layout/PictureStrips"/>
    <dgm:cxn modelId="{1E2A9AC0-4AFA-4718-8105-EEDAD2148AD3}" type="presParOf" srcId="{FC03AD2E-8D39-460A-ACE0-AB227EF4D771}" destId="{5F5D3D85-BBC6-463A-8D29-B48EC34D8400}" srcOrd="1" destOrd="0" presId="urn:microsoft.com/office/officeart/2008/layout/PictureStrips"/>
    <dgm:cxn modelId="{4132F725-C6A6-4EBA-AEF6-17AB2856D043}" type="presParOf" srcId="{4B95108A-0474-489D-86AD-1542B3BB7490}" destId="{9E1DC0E5-A101-489D-99B4-EA3659D3BE16}" srcOrd="3" destOrd="0" presId="urn:microsoft.com/office/officeart/2008/layout/PictureStrips"/>
    <dgm:cxn modelId="{7FE92105-9950-47D9-9275-D7751C2AED08}" type="presParOf" srcId="{4B95108A-0474-489D-86AD-1542B3BB7490}" destId="{FCF92E9E-9809-4F89-8CC2-70C8AED47143}" srcOrd="4" destOrd="0" presId="urn:microsoft.com/office/officeart/2008/layout/PictureStrips"/>
    <dgm:cxn modelId="{A6C64203-D4C3-4AE1-8759-A2FD1FF63506}" type="presParOf" srcId="{FCF92E9E-9809-4F89-8CC2-70C8AED47143}" destId="{93FD506E-5D88-4676-8FED-AB137D04A4D5}" srcOrd="0" destOrd="0" presId="urn:microsoft.com/office/officeart/2008/layout/PictureStrips"/>
    <dgm:cxn modelId="{0FEB1358-BE3E-44CB-A3A1-7B283EEC7EA8}" type="presParOf" srcId="{FCF92E9E-9809-4F89-8CC2-70C8AED47143}" destId="{7F83DA9A-2B40-4A5B-9F24-3E2D52B983B6}" srcOrd="1" destOrd="0" presId="urn:microsoft.com/office/officeart/2008/layout/PictureStrips"/>
    <dgm:cxn modelId="{51EC002B-6BF9-4F67-AF42-514C81009554}" type="presParOf" srcId="{4B95108A-0474-489D-86AD-1542B3BB7490}" destId="{5CDAA1F4-7805-444D-B805-62D72B57689F}" srcOrd="5" destOrd="0" presId="urn:microsoft.com/office/officeart/2008/layout/PictureStrips"/>
    <dgm:cxn modelId="{8D95ED23-0CC6-4641-ABBD-734A2536E006}" type="presParOf" srcId="{4B95108A-0474-489D-86AD-1542B3BB7490}" destId="{B1E95EA5-158D-4A28-8DAC-A8173BB90E60}" srcOrd="6" destOrd="0" presId="urn:microsoft.com/office/officeart/2008/layout/PictureStrips"/>
    <dgm:cxn modelId="{5C7876FC-3C75-42B0-8D1E-50DACBE5845B}" type="presParOf" srcId="{B1E95EA5-158D-4A28-8DAC-A8173BB90E60}" destId="{23D58409-50DB-4E75-9322-DB37A2A421CF}" srcOrd="0" destOrd="0" presId="urn:microsoft.com/office/officeart/2008/layout/PictureStrips"/>
    <dgm:cxn modelId="{8848D54E-5BAC-4D0F-9D9E-7B9D97759081}" type="presParOf" srcId="{B1E95EA5-158D-4A28-8DAC-A8173BB90E60}" destId="{EC9B841C-B01F-4978-87B3-ED069436847A}" srcOrd="1" destOrd="0" presId="urn:microsoft.com/office/officeart/2008/layout/PictureStrips"/>
    <dgm:cxn modelId="{ECA55A52-02D6-41A2-B45A-362A6324214B}" type="presParOf" srcId="{4B95108A-0474-489D-86AD-1542B3BB7490}" destId="{34F5D0E6-CDD2-42B5-B2E7-A6620AA5EB04}" srcOrd="7" destOrd="0" presId="urn:microsoft.com/office/officeart/2008/layout/PictureStrips"/>
    <dgm:cxn modelId="{E7BD7990-5F77-44E0-8E62-6E45D235419A}" type="presParOf" srcId="{4B95108A-0474-489D-86AD-1542B3BB7490}" destId="{6E6F50B5-22FB-43F5-BE34-B98F7C06E8F4}" srcOrd="8" destOrd="0" presId="urn:microsoft.com/office/officeart/2008/layout/PictureStrips"/>
    <dgm:cxn modelId="{0B30045B-49BE-4753-9C15-F2C0A1A77854}" type="presParOf" srcId="{6E6F50B5-22FB-43F5-BE34-B98F7C06E8F4}" destId="{328B0AC8-0076-4EC4-AF87-0A54F4A8D6BE}" srcOrd="0" destOrd="0" presId="urn:microsoft.com/office/officeart/2008/layout/PictureStrips"/>
    <dgm:cxn modelId="{12496865-2FE3-407A-88AC-BCD74E0348E4}" type="presParOf" srcId="{6E6F50B5-22FB-43F5-BE34-B98F7C06E8F4}" destId="{8CEBBC47-46A8-4BD3-966B-D2A004785FC4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00C0422-801E-49CA-BAF6-350A23740BA0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B4EAE2-54C6-4715-9D02-D3FA6CECC2C2}">
      <dgm:prSet phldrT="[Text]"/>
      <dgm:spPr/>
      <dgm:t>
        <a:bodyPr/>
        <a:lstStyle/>
        <a:p>
          <a:r>
            <a:rPr lang="bg-BG" b="1" dirty="0" smtClean="0"/>
            <a:t>Национално ниво</a:t>
          </a:r>
          <a:endParaRPr lang="en-US" b="1" dirty="0"/>
        </a:p>
      </dgm:t>
    </dgm:pt>
    <dgm:pt modelId="{EDB54961-6BFC-4FB1-894F-450841063A40}" type="parTrans" cxnId="{FEBF94B6-9309-4432-A231-459EF71DF807}">
      <dgm:prSet/>
      <dgm:spPr/>
      <dgm:t>
        <a:bodyPr/>
        <a:lstStyle/>
        <a:p>
          <a:endParaRPr lang="en-US"/>
        </a:p>
      </dgm:t>
    </dgm:pt>
    <dgm:pt modelId="{56E52D9C-ACBE-4B25-8FCB-74B8CC079F70}" type="sibTrans" cxnId="{FEBF94B6-9309-4432-A231-459EF71DF807}">
      <dgm:prSet/>
      <dgm:spPr/>
      <dgm:t>
        <a:bodyPr/>
        <a:lstStyle/>
        <a:p>
          <a:endParaRPr lang="en-US" dirty="0"/>
        </a:p>
      </dgm:t>
    </dgm:pt>
    <dgm:pt modelId="{37F44980-FB7B-4E1D-AE01-46F8AE14CEF1}">
      <dgm:prSet phldrT="[Text]"/>
      <dgm:spPr/>
      <dgm:t>
        <a:bodyPr/>
        <a:lstStyle/>
        <a:p>
          <a:r>
            <a:rPr lang="bg-BG" b="1" dirty="0" smtClean="0">
              <a:solidFill>
                <a:schemeClr val="tx1"/>
              </a:solidFill>
            </a:rPr>
            <a:t>Консултативен съвет за Европейския зелен пакт</a:t>
          </a:r>
          <a:endParaRPr lang="en-US" dirty="0"/>
        </a:p>
      </dgm:t>
    </dgm:pt>
    <dgm:pt modelId="{16B694A9-B3C5-4508-8E5A-9583E685B2DE}" type="parTrans" cxnId="{267D1581-FBA8-4C55-A26C-9AC9E311184B}">
      <dgm:prSet/>
      <dgm:spPr/>
      <dgm:t>
        <a:bodyPr/>
        <a:lstStyle/>
        <a:p>
          <a:endParaRPr lang="en-US"/>
        </a:p>
      </dgm:t>
    </dgm:pt>
    <dgm:pt modelId="{9123A647-91C5-4CA9-9911-454CC1DCA465}" type="sibTrans" cxnId="{267D1581-FBA8-4C55-A26C-9AC9E311184B}">
      <dgm:prSet/>
      <dgm:spPr/>
      <dgm:t>
        <a:bodyPr/>
        <a:lstStyle/>
        <a:p>
          <a:endParaRPr lang="en-US"/>
        </a:p>
      </dgm:t>
    </dgm:pt>
    <dgm:pt modelId="{5DA70810-2F7D-4839-9820-ED0BFB455C1C}">
      <dgm:prSet phldrT="[Text]"/>
      <dgm:spPr/>
      <dgm:t>
        <a:bodyPr/>
        <a:lstStyle/>
        <a:p>
          <a:r>
            <a:rPr lang="bg-BG" b="1" dirty="0" smtClean="0"/>
            <a:t>Местно ниво</a:t>
          </a:r>
          <a:endParaRPr lang="en-US" b="1" dirty="0"/>
        </a:p>
      </dgm:t>
    </dgm:pt>
    <dgm:pt modelId="{FB780212-7D79-48EA-B5EE-F88588C5C145}" type="parTrans" cxnId="{DCB03CB5-4774-4D4D-827F-BBEBE15588D1}">
      <dgm:prSet/>
      <dgm:spPr/>
      <dgm:t>
        <a:bodyPr/>
        <a:lstStyle/>
        <a:p>
          <a:endParaRPr lang="en-US"/>
        </a:p>
      </dgm:t>
    </dgm:pt>
    <dgm:pt modelId="{C37B05BC-2D62-4E41-AB9C-93E094F8E876}" type="sibTrans" cxnId="{DCB03CB5-4774-4D4D-827F-BBEBE15588D1}">
      <dgm:prSet/>
      <dgm:spPr/>
      <dgm:t>
        <a:bodyPr/>
        <a:lstStyle/>
        <a:p>
          <a:endParaRPr lang="en-US"/>
        </a:p>
      </dgm:t>
    </dgm:pt>
    <dgm:pt modelId="{BFAD3CAA-65B6-4C80-81D6-07F5DC8DDA34}">
      <dgm:prSet phldrT="[Text]"/>
      <dgm:spPr/>
      <dgm:t>
        <a:bodyPr/>
        <a:lstStyle/>
        <a:p>
          <a:r>
            <a:rPr lang="bg-BG" b="1" dirty="0" smtClean="0">
              <a:solidFill>
                <a:schemeClr val="tx1"/>
              </a:solidFill>
            </a:rPr>
            <a:t>Местни комитети за справедлив преход </a:t>
          </a:r>
          <a:r>
            <a:rPr lang="en-US" b="1" dirty="0" smtClean="0">
              <a:solidFill>
                <a:schemeClr val="tx1"/>
              </a:solidFill>
            </a:rPr>
            <a:t>(</a:t>
          </a:r>
          <a:r>
            <a:rPr lang="bg-BG" b="1" dirty="0" smtClean="0">
              <a:solidFill>
                <a:schemeClr val="tx1"/>
              </a:solidFill>
            </a:rPr>
            <a:t>подкомитети към КН по ПРР 2021-2027</a:t>
          </a:r>
          <a:r>
            <a:rPr lang="en-US" b="1" dirty="0" smtClean="0">
              <a:solidFill>
                <a:schemeClr val="tx1"/>
              </a:solidFill>
            </a:rPr>
            <a:t>)</a:t>
          </a:r>
          <a:endParaRPr lang="en-US" dirty="0"/>
        </a:p>
      </dgm:t>
    </dgm:pt>
    <dgm:pt modelId="{8B043BC7-DD05-4F8C-B877-DCFF1CA569BE}" type="parTrans" cxnId="{2C74C20E-F29A-4A0D-BE82-CA7AC9B14EEE}">
      <dgm:prSet/>
      <dgm:spPr/>
      <dgm:t>
        <a:bodyPr/>
        <a:lstStyle/>
        <a:p>
          <a:endParaRPr lang="en-US"/>
        </a:p>
      </dgm:t>
    </dgm:pt>
    <dgm:pt modelId="{D0384A62-F71D-47BC-85AF-2277ACBF8391}" type="sibTrans" cxnId="{2C74C20E-F29A-4A0D-BE82-CA7AC9B14EEE}">
      <dgm:prSet/>
      <dgm:spPr/>
      <dgm:t>
        <a:bodyPr/>
        <a:lstStyle/>
        <a:p>
          <a:endParaRPr lang="en-US"/>
        </a:p>
      </dgm:t>
    </dgm:pt>
    <dgm:pt modelId="{864051CD-3DAC-45A6-9AF8-651A0234553A}">
      <dgm:prSet/>
      <dgm:spPr/>
      <dgm:t>
        <a:bodyPr/>
        <a:lstStyle/>
        <a:p>
          <a:r>
            <a:rPr lang="bg-BG" b="1" dirty="0" smtClean="0">
              <a:solidFill>
                <a:schemeClr val="tx1"/>
              </a:solidFill>
            </a:rPr>
            <a:t>МРРБ</a:t>
          </a:r>
        </a:p>
      </dgm:t>
    </dgm:pt>
    <dgm:pt modelId="{90F1E896-C065-4416-A87A-6A69C3A0D928}" type="parTrans" cxnId="{CA5B3E54-377B-470A-9BED-51B222E6131E}">
      <dgm:prSet/>
      <dgm:spPr/>
      <dgm:t>
        <a:bodyPr/>
        <a:lstStyle/>
        <a:p>
          <a:endParaRPr lang="en-US"/>
        </a:p>
      </dgm:t>
    </dgm:pt>
    <dgm:pt modelId="{649420FD-35CF-4FCE-892E-B21DCB15FD54}" type="sibTrans" cxnId="{CA5B3E54-377B-470A-9BED-51B222E6131E}">
      <dgm:prSet/>
      <dgm:spPr/>
      <dgm:t>
        <a:bodyPr/>
        <a:lstStyle/>
        <a:p>
          <a:endParaRPr lang="en-US"/>
        </a:p>
      </dgm:t>
    </dgm:pt>
    <dgm:pt modelId="{F9785273-50A6-4844-A829-D8CCB99B76EF}">
      <dgm:prSet/>
      <dgm:spPr/>
      <dgm:t>
        <a:bodyPr/>
        <a:lstStyle/>
        <a:p>
          <a:r>
            <a:rPr lang="bg-BG" b="1" dirty="0" smtClean="0">
              <a:solidFill>
                <a:schemeClr val="tx1"/>
              </a:solidFill>
            </a:rPr>
            <a:t>МЕ</a:t>
          </a:r>
        </a:p>
      </dgm:t>
    </dgm:pt>
    <dgm:pt modelId="{23DFC400-7CF9-4FE5-9AFE-08425DFD6426}" type="parTrans" cxnId="{9D5770B8-3692-43E1-B70B-F64AB7E53FF5}">
      <dgm:prSet/>
      <dgm:spPr/>
      <dgm:t>
        <a:bodyPr/>
        <a:lstStyle/>
        <a:p>
          <a:endParaRPr lang="en-US"/>
        </a:p>
      </dgm:t>
    </dgm:pt>
    <dgm:pt modelId="{1B82099E-8956-4B2C-97CC-97C2AC0A553C}" type="sibTrans" cxnId="{9D5770B8-3692-43E1-B70B-F64AB7E53FF5}">
      <dgm:prSet/>
      <dgm:spPr/>
      <dgm:t>
        <a:bodyPr/>
        <a:lstStyle/>
        <a:p>
          <a:endParaRPr lang="en-US"/>
        </a:p>
      </dgm:t>
    </dgm:pt>
    <dgm:pt modelId="{1836B39E-7ABF-418C-BC26-D6EFB9E29A52}">
      <dgm:prSet/>
      <dgm:spPr/>
      <dgm:t>
        <a:bodyPr/>
        <a:lstStyle/>
        <a:p>
          <a:r>
            <a:rPr lang="bg-BG" b="1" dirty="0" smtClean="0">
              <a:solidFill>
                <a:schemeClr val="tx1"/>
              </a:solidFill>
            </a:rPr>
            <a:t>КЕП</a:t>
          </a:r>
        </a:p>
      </dgm:t>
    </dgm:pt>
    <dgm:pt modelId="{0A545F29-41F8-4731-8682-62B887FA0F10}" type="parTrans" cxnId="{8503A1D4-43C8-4ADC-8C37-9253C7FC1425}">
      <dgm:prSet/>
      <dgm:spPr/>
      <dgm:t>
        <a:bodyPr/>
        <a:lstStyle/>
        <a:p>
          <a:endParaRPr lang="en-US"/>
        </a:p>
      </dgm:t>
    </dgm:pt>
    <dgm:pt modelId="{C98EA9E6-2468-4FDD-BE4F-BF0A3CEB7D44}" type="sibTrans" cxnId="{8503A1D4-43C8-4ADC-8C37-9253C7FC1425}">
      <dgm:prSet/>
      <dgm:spPr/>
      <dgm:t>
        <a:bodyPr/>
        <a:lstStyle/>
        <a:p>
          <a:endParaRPr lang="en-US"/>
        </a:p>
      </dgm:t>
    </dgm:pt>
    <dgm:pt modelId="{DD81ABCA-928C-402A-BD89-C9F1A2BD3348}">
      <dgm:prSet/>
      <dgm:spPr/>
      <dgm:t>
        <a:bodyPr/>
        <a:lstStyle/>
        <a:p>
          <a:r>
            <a:rPr lang="bg-BG" b="1" dirty="0" smtClean="0">
              <a:solidFill>
                <a:schemeClr val="tx1"/>
              </a:solidFill>
            </a:rPr>
            <a:t>МТСП</a:t>
          </a:r>
        </a:p>
      </dgm:t>
    </dgm:pt>
    <dgm:pt modelId="{526FB97B-D57F-43DC-AC7D-31E7738BA439}" type="parTrans" cxnId="{16CB3843-A079-4E4A-B97A-C70451A72BA4}">
      <dgm:prSet/>
      <dgm:spPr/>
      <dgm:t>
        <a:bodyPr/>
        <a:lstStyle/>
        <a:p>
          <a:endParaRPr lang="en-US"/>
        </a:p>
      </dgm:t>
    </dgm:pt>
    <dgm:pt modelId="{4DF52A5E-96CE-4D30-B54C-BA70C16B40A6}" type="sibTrans" cxnId="{16CB3843-A079-4E4A-B97A-C70451A72BA4}">
      <dgm:prSet/>
      <dgm:spPr/>
      <dgm:t>
        <a:bodyPr/>
        <a:lstStyle/>
        <a:p>
          <a:endParaRPr lang="en-US"/>
        </a:p>
      </dgm:t>
    </dgm:pt>
    <dgm:pt modelId="{07F1055A-9CD7-482C-9172-F9B529EE4949}">
      <dgm:prSet/>
      <dgm:spPr/>
      <dgm:t>
        <a:bodyPr/>
        <a:lstStyle/>
        <a:p>
          <a:r>
            <a:rPr lang="bg-BG" b="1" dirty="0" smtClean="0">
              <a:solidFill>
                <a:schemeClr val="tx1"/>
              </a:solidFill>
            </a:rPr>
            <a:t>МОСВ</a:t>
          </a:r>
        </a:p>
      </dgm:t>
    </dgm:pt>
    <dgm:pt modelId="{33B655EA-C172-4301-9315-BB4C0A1B103A}" type="parTrans" cxnId="{35206B98-C70C-497B-9E15-0717A72D2525}">
      <dgm:prSet/>
      <dgm:spPr/>
      <dgm:t>
        <a:bodyPr/>
        <a:lstStyle/>
        <a:p>
          <a:endParaRPr lang="en-US"/>
        </a:p>
      </dgm:t>
    </dgm:pt>
    <dgm:pt modelId="{0BF715C3-FD29-42C7-BCBB-8C4B633B8BD4}" type="sibTrans" cxnId="{35206B98-C70C-497B-9E15-0717A72D2525}">
      <dgm:prSet/>
      <dgm:spPr/>
      <dgm:t>
        <a:bodyPr/>
        <a:lstStyle/>
        <a:p>
          <a:endParaRPr lang="en-US"/>
        </a:p>
      </dgm:t>
    </dgm:pt>
    <dgm:pt modelId="{42B9F037-C7F7-4396-91B8-014A63DCB807}">
      <dgm:prSet/>
      <dgm:spPr/>
      <dgm:t>
        <a:bodyPr/>
        <a:lstStyle/>
        <a:p>
          <a:r>
            <a:rPr lang="bg-BG" b="1" dirty="0" smtClean="0">
              <a:solidFill>
                <a:schemeClr val="tx1"/>
              </a:solidFill>
            </a:rPr>
            <a:t>МИР</a:t>
          </a:r>
        </a:p>
      </dgm:t>
    </dgm:pt>
    <dgm:pt modelId="{7994C6EB-FAE2-4A78-80A4-AE04D6E6ABA7}" type="parTrans" cxnId="{4B0B3463-51C4-4229-8579-5F648703B937}">
      <dgm:prSet/>
      <dgm:spPr/>
      <dgm:t>
        <a:bodyPr/>
        <a:lstStyle/>
        <a:p>
          <a:endParaRPr lang="en-US"/>
        </a:p>
      </dgm:t>
    </dgm:pt>
    <dgm:pt modelId="{A1275957-5CCE-43D8-85BE-C537BB35DADC}" type="sibTrans" cxnId="{4B0B3463-51C4-4229-8579-5F648703B937}">
      <dgm:prSet/>
      <dgm:spPr/>
      <dgm:t>
        <a:bodyPr/>
        <a:lstStyle/>
        <a:p>
          <a:endParaRPr lang="en-US"/>
        </a:p>
      </dgm:t>
    </dgm:pt>
    <dgm:pt modelId="{03B91D1A-264D-4754-ADA2-839351CC0CF4}">
      <dgm:prSet/>
      <dgm:spPr/>
      <dgm:t>
        <a:bodyPr/>
        <a:lstStyle/>
        <a:p>
          <a:r>
            <a:rPr lang="bg-BG" b="1" dirty="0" smtClean="0">
              <a:solidFill>
                <a:schemeClr val="tx1"/>
              </a:solidFill>
            </a:rPr>
            <a:t>Други</a:t>
          </a:r>
        </a:p>
      </dgm:t>
    </dgm:pt>
    <dgm:pt modelId="{EFCA39DC-888D-44FE-9B30-D83C021F1AA2}" type="parTrans" cxnId="{05F19DC7-1A0A-4A7B-8FC1-388356946DA0}">
      <dgm:prSet/>
      <dgm:spPr/>
      <dgm:t>
        <a:bodyPr/>
        <a:lstStyle/>
        <a:p>
          <a:endParaRPr lang="en-US"/>
        </a:p>
      </dgm:t>
    </dgm:pt>
    <dgm:pt modelId="{907B387E-722E-4AB8-9801-919FE8C68BA1}" type="sibTrans" cxnId="{05F19DC7-1A0A-4A7B-8FC1-388356946DA0}">
      <dgm:prSet/>
      <dgm:spPr/>
      <dgm:t>
        <a:bodyPr/>
        <a:lstStyle/>
        <a:p>
          <a:endParaRPr lang="en-US"/>
        </a:p>
      </dgm:t>
    </dgm:pt>
    <dgm:pt modelId="{85CC350C-CFF7-4F8E-934A-BDADE3C79030}" type="pres">
      <dgm:prSet presAssocID="{F00C0422-801E-49CA-BAF6-350A23740BA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FD0BB37-23B6-4363-A4D8-E69B259B9343}" type="pres">
      <dgm:prSet presAssocID="{9EB4EAE2-54C6-4715-9D02-D3FA6CECC2C2}" presName="composite" presStyleCnt="0"/>
      <dgm:spPr/>
    </dgm:pt>
    <dgm:pt modelId="{612476A8-F188-4A97-9C4C-1B5A83B05CEE}" type="pres">
      <dgm:prSet presAssocID="{9EB4EAE2-54C6-4715-9D02-D3FA6CECC2C2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45D472-D899-464D-9C30-EA3C98BFA631}" type="pres">
      <dgm:prSet presAssocID="{9EB4EAE2-54C6-4715-9D02-D3FA6CECC2C2}" presName="parSh" presStyleLbl="node1" presStyleIdx="0" presStyleCnt="2"/>
      <dgm:spPr/>
      <dgm:t>
        <a:bodyPr/>
        <a:lstStyle/>
        <a:p>
          <a:endParaRPr lang="en-US"/>
        </a:p>
      </dgm:t>
    </dgm:pt>
    <dgm:pt modelId="{4B78E580-AC88-456C-BC59-E83C2970F17B}" type="pres">
      <dgm:prSet presAssocID="{9EB4EAE2-54C6-4715-9D02-D3FA6CECC2C2}" presName="desTx" presStyleLbl="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6C8CCF-98F2-45A6-8435-F3B0F374E92A}" type="pres">
      <dgm:prSet presAssocID="{56E52D9C-ACBE-4B25-8FCB-74B8CC079F70}" presName="sibTrans" presStyleLbl="sibTrans2D1" presStyleIdx="0" presStyleCnt="1"/>
      <dgm:spPr/>
      <dgm:t>
        <a:bodyPr/>
        <a:lstStyle/>
        <a:p>
          <a:endParaRPr lang="en-US"/>
        </a:p>
      </dgm:t>
    </dgm:pt>
    <dgm:pt modelId="{70B31F0A-14A0-43B9-8C69-E5D8E44AC0AD}" type="pres">
      <dgm:prSet presAssocID="{56E52D9C-ACBE-4B25-8FCB-74B8CC079F70}" presName="connTx" presStyleLbl="sibTrans2D1" presStyleIdx="0" presStyleCnt="1"/>
      <dgm:spPr/>
      <dgm:t>
        <a:bodyPr/>
        <a:lstStyle/>
        <a:p>
          <a:endParaRPr lang="en-US"/>
        </a:p>
      </dgm:t>
    </dgm:pt>
    <dgm:pt modelId="{10A45913-DD54-456F-8EA5-F1C373B5DD59}" type="pres">
      <dgm:prSet presAssocID="{5DA70810-2F7D-4839-9820-ED0BFB455C1C}" presName="composite" presStyleCnt="0"/>
      <dgm:spPr/>
    </dgm:pt>
    <dgm:pt modelId="{7541B8BF-1DD0-4B30-92F2-A99E51FF286F}" type="pres">
      <dgm:prSet presAssocID="{5DA70810-2F7D-4839-9820-ED0BFB455C1C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202CD0-B615-4E67-A8B2-22E3F04067A0}" type="pres">
      <dgm:prSet presAssocID="{5DA70810-2F7D-4839-9820-ED0BFB455C1C}" presName="parSh" presStyleLbl="node1" presStyleIdx="1" presStyleCnt="2"/>
      <dgm:spPr/>
      <dgm:t>
        <a:bodyPr/>
        <a:lstStyle/>
        <a:p>
          <a:endParaRPr lang="en-US"/>
        </a:p>
      </dgm:t>
    </dgm:pt>
    <dgm:pt modelId="{60C6675B-29E7-42D1-B809-0D4006D5230E}" type="pres">
      <dgm:prSet presAssocID="{5DA70810-2F7D-4839-9820-ED0BFB455C1C}" presName="desTx" presStyleLbl="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38F4E1A-ACF4-4CA7-A3B0-757C589BDA1F}" type="presOf" srcId="{5DA70810-2F7D-4839-9820-ED0BFB455C1C}" destId="{9B202CD0-B615-4E67-A8B2-22E3F04067A0}" srcOrd="1" destOrd="0" presId="urn:microsoft.com/office/officeart/2005/8/layout/process3"/>
    <dgm:cxn modelId="{AE26D44D-E551-445F-99F0-889C4AF0A276}" type="presOf" srcId="{F9785273-50A6-4844-A829-D8CCB99B76EF}" destId="{4B78E580-AC88-456C-BC59-E83C2970F17B}" srcOrd="0" destOrd="2" presId="urn:microsoft.com/office/officeart/2005/8/layout/process3"/>
    <dgm:cxn modelId="{9C4D7CCC-55F9-405B-95DD-2533408A3EC1}" type="presOf" srcId="{9EB4EAE2-54C6-4715-9D02-D3FA6CECC2C2}" destId="{612476A8-F188-4A97-9C4C-1B5A83B05CEE}" srcOrd="0" destOrd="0" presId="urn:microsoft.com/office/officeart/2005/8/layout/process3"/>
    <dgm:cxn modelId="{72396143-2783-45C3-A433-913F223E2C17}" type="presOf" srcId="{DD81ABCA-928C-402A-BD89-C9F1A2BD3348}" destId="{4B78E580-AC88-456C-BC59-E83C2970F17B}" srcOrd="0" destOrd="4" presId="urn:microsoft.com/office/officeart/2005/8/layout/process3"/>
    <dgm:cxn modelId="{A77C37B7-A14F-4D14-B2E4-FF69CE69680F}" type="presOf" srcId="{56E52D9C-ACBE-4B25-8FCB-74B8CC079F70}" destId="{CD6C8CCF-98F2-45A6-8435-F3B0F374E92A}" srcOrd="0" destOrd="0" presId="urn:microsoft.com/office/officeart/2005/8/layout/process3"/>
    <dgm:cxn modelId="{B49A0EB2-1A4C-4A8A-855D-AD275927CA7B}" type="presOf" srcId="{03B91D1A-264D-4754-ADA2-839351CC0CF4}" destId="{4B78E580-AC88-456C-BC59-E83C2970F17B}" srcOrd="0" destOrd="7" presId="urn:microsoft.com/office/officeart/2005/8/layout/process3"/>
    <dgm:cxn modelId="{C4E339E7-E840-48D9-B23A-56A59B5EB212}" type="presOf" srcId="{F00C0422-801E-49CA-BAF6-350A23740BA0}" destId="{85CC350C-CFF7-4F8E-934A-BDADE3C79030}" srcOrd="0" destOrd="0" presId="urn:microsoft.com/office/officeart/2005/8/layout/process3"/>
    <dgm:cxn modelId="{9A696C38-5FB3-48A3-A0C0-9FE4234852DA}" type="presOf" srcId="{37F44980-FB7B-4E1D-AE01-46F8AE14CEF1}" destId="{4B78E580-AC88-456C-BC59-E83C2970F17B}" srcOrd="0" destOrd="0" presId="urn:microsoft.com/office/officeart/2005/8/layout/process3"/>
    <dgm:cxn modelId="{DCDEE997-5641-40F4-86FA-5F6464EFFAEF}" type="presOf" srcId="{1836B39E-7ABF-418C-BC26-D6EFB9E29A52}" destId="{4B78E580-AC88-456C-BC59-E83C2970F17B}" srcOrd="0" destOrd="3" presId="urn:microsoft.com/office/officeart/2005/8/layout/process3"/>
    <dgm:cxn modelId="{E6078576-CC26-4D47-8C18-097CAD4180CC}" type="presOf" srcId="{BFAD3CAA-65B6-4C80-81D6-07F5DC8DDA34}" destId="{60C6675B-29E7-42D1-B809-0D4006D5230E}" srcOrd="0" destOrd="0" presId="urn:microsoft.com/office/officeart/2005/8/layout/process3"/>
    <dgm:cxn modelId="{193B913C-E20A-466F-9201-0798CE7D5726}" type="presOf" srcId="{42B9F037-C7F7-4396-91B8-014A63DCB807}" destId="{4B78E580-AC88-456C-BC59-E83C2970F17B}" srcOrd="0" destOrd="6" presId="urn:microsoft.com/office/officeart/2005/8/layout/process3"/>
    <dgm:cxn modelId="{FBE0A2D2-5F47-42C0-AB4D-9588D675C760}" type="presOf" srcId="{864051CD-3DAC-45A6-9AF8-651A0234553A}" destId="{4B78E580-AC88-456C-BC59-E83C2970F17B}" srcOrd="0" destOrd="1" presId="urn:microsoft.com/office/officeart/2005/8/layout/process3"/>
    <dgm:cxn modelId="{267D1581-FBA8-4C55-A26C-9AC9E311184B}" srcId="{9EB4EAE2-54C6-4715-9D02-D3FA6CECC2C2}" destId="{37F44980-FB7B-4E1D-AE01-46F8AE14CEF1}" srcOrd="0" destOrd="0" parTransId="{16B694A9-B3C5-4508-8E5A-9583E685B2DE}" sibTransId="{9123A647-91C5-4CA9-9911-454CC1DCA465}"/>
    <dgm:cxn modelId="{D9511F53-AA3E-4C87-A0F8-6726DF8613A5}" type="presOf" srcId="{5DA70810-2F7D-4839-9820-ED0BFB455C1C}" destId="{7541B8BF-1DD0-4B30-92F2-A99E51FF286F}" srcOrd="0" destOrd="0" presId="urn:microsoft.com/office/officeart/2005/8/layout/process3"/>
    <dgm:cxn modelId="{18CD1C90-9B75-4E26-9EB5-9DE181E9727F}" type="presOf" srcId="{07F1055A-9CD7-482C-9172-F9B529EE4949}" destId="{4B78E580-AC88-456C-BC59-E83C2970F17B}" srcOrd="0" destOrd="5" presId="urn:microsoft.com/office/officeart/2005/8/layout/process3"/>
    <dgm:cxn modelId="{35206B98-C70C-497B-9E15-0717A72D2525}" srcId="{9EB4EAE2-54C6-4715-9D02-D3FA6CECC2C2}" destId="{07F1055A-9CD7-482C-9172-F9B529EE4949}" srcOrd="5" destOrd="0" parTransId="{33B655EA-C172-4301-9315-BB4C0A1B103A}" sibTransId="{0BF715C3-FD29-42C7-BCBB-8C4B633B8BD4}"/>
    <dgm:cxn modelId="{16CB3843-A079-4E4A-B97A-C70451A72BA4}" srcId="{9EB4EAE2-54C6-4715-9D02-D3FA6CECC2C2}" destId="{DD81ABCA-928C-402A-BD89-C9F1A2BD3348}" srcOrd="4" destOrd="0" parTransId="{526FB97B-D57F-43DC-AC7D-31E7738BA439}" sibTransId="{4DF52A5E-96CE-4D30-B54C-BA70C16B40A6}"/>
    <dgm:cxn modelId="{05F19DC7-1A0A-4A7B-8FC1-388356946DA0}" srcId="{9EB4EAE2-54C6-4715-9D02-D3FA6CECC2C2}" destId="{03B91D1A-264D-4754-ADA2-839351CC0CF4}" srcOrd="7" destOrd="0" parTransId="{EFCA39DC-888D-44FE-9B30-D83C021F1AA2}" sibTransId="{907B387E-722E-4AB8-9801-919FE8C68BA1}"/>
    <dgm:cxn modelId="{A59B8FA2-7AB8-4557-A1DF-02BC87CBCB30}" type="presOf" srcId="{56E52D9C-ACBE-4B25-8FCB-74B8CC079F70}" destId="{70B31F0A-14A0-43B9-8C69-E5D8E44AC0AD}" srcOrd="1" destOrd="0" presId="urn:microsoft.com/office/officeart/2005/8/layout/process3"/>
    <dgm:cxn modelId="{DCB03CB5-4774-4D4D-827F-BBEBE15588D1}" srcId="{F00C0422-801E-49CA-BAF6-350A23740BA0}" destId="{5DA70810-2F7D-4839-9820-ED0BFB455C1C}" srcOrd="1" destOrd="0" parTransId="{FB780212-7D79-48EA-B5EE-F88588C5C145}" sibTransId="{C37B05BC-2D62-4E41-AB9C-93E094F8E876}"/>
    <dgm:cxn modelId="{FEBF94B6-9309-4432-A231-459EF71DF807}" srcId="{F00C0422-801E-49CA-BAF6-350A23740BA0}" destId="{9EB4EAE2-54C6-4715-9D02-D3FA6CECC2C2}" srcOrd="0" destOrd="0" parTransId="{EDB54961-6BFC-4FB1-894F-450841063A40}" sibTransId="{56E52D9C-ACBE-4B25-8FCB-74B8CC079F70}"/>
    <dgm:cxn modelId="{79AE98B7-AECA-461B-8E4A-08818D41F8A7}" type="presOf" srcId="{9EB4EAE2-54C6-4715-9D02-D3FA6CECC2C2}" destId="{1245D472-D899-464D-9C30-EA3C98BFA631}" srcOrd="1" destOrd="0" presId="urn:microsoft.com/office/officeart/2005/8/layout/process3"/>
    <dgm:cxn modelId="{2C74C20E-F29A-4A0D-BE82-CA7AC9B14EEE}" srcId="{5DA70810-2F7D-4839-9820-ED0BFB455C1C}" destId="{BFAD3CAA-65B6-4C80-81D6-07F5DC8DDA34}" srcOrd="0" destOrd="0" parTransId="{8B043BC7-DD05-4F8C-B877-DCFF1CA569BE}" sibTransId="{D0384A62-F71D-47BC-85AF-2277ACBF8391}"/>
    <dgm:cxn modelId="{4B0B3463-51C4-4229-8579-5F648703B937}" srcId="{9EB4EAE2-54C6-4715-9D02-D3FA6CECC2C2}" destId="{42B9F037-C7F7-4396-91B8-014A63DCB807}" srcOrd="6" destOrd="0" parTransId="{7994C6EB-FAE2-4A78-80A4-AE04D6E6ABA7}" sibTransId="{A1275957-5CCE-43D8-85BE-C537BB35DADC}"/>
    <dgm:cxn modelId="{CA5B3E54-377B-470A-9BED-51B222E6131E}" srcId="{9EB4EAE2-54C6-4715-9D02-D3FA6CECC2C2}" destId="{864051CD-3DAC-45A6-9AF8-651A0234553A}" srcOrd="1" destOrd="0" parTransId="{90F1E896-C065-4416-A87A-6A69C3A0D928}" sibTransId="{649420FD-35CF-4FCE-892E-B21DCB15FD54}"/>
    <dgm:cxn modelId="{9D5770B8-3692-43E1-B70B-F64AB7E53FF5}" srcId="{9EB4EAE2-54C6-4715-9D02-D3FA6CECC2C2}" destId="{F9785273-50A6-4844-A829-D8CCB99B76EF}" srcOrd="2" destOrd="0" parTransId="{23DFC400-7CF9-4FE5-9AFE-08425DFD6426}" sibTransId="{1B82099E-8956-4B2C-97CC-97C2AC0A553C}"/>
    <dgm:cxn modelId="{8503A1D4-43C8-4ADC-8C37-9253C7FC1425}" srcId="{9EB4EAE2-54C6-4715-9D02-D3FA6CECC2C2}" destId="{1836B39E-7ABF-418C-BC26-D6EFB9E29A52}" srcOrd="3" destOrd="0" parTransId="{0A545F29-41F8-4731-8682-62B887FA0F10}" sibTransId="{C98EA9E6-2468-4FDD-BE4F-BF0A3CEB7D44}"/>
    <dgm:cxn modelId="{E30C819C-4295-4C4C-A5CB-3CF13DA38442}" type="presParOf" srcId="{85CC350C-CFF7-4F8E-934A-BDADE3C79030}" destId="{CFD0BB37-23B6-4363-A4D8-E69B259B9343}" srcOrd="0" destOrd="0" presId="urn:microsoft.com/office/officeart/2005/8/layout/process3"/>
    <dgm:cxn modelId="{5031FA8B-B260-4358-A991-12325B3853FF}" type="presParOf" srcId="{CFD0BB37-23B6-4363-A4D8-E69B259B9343}" destId="{612476A8-F188-4A97-9C4C-1B5A83B05CEE}" srcOrd="0" destOrd="0" presId="urn:microsoft.com/office/officeart/2005/8/layout/process3"/>
    <dgm:cxn modelId="{AE1E51DD-E097-4A08-BEC3-3856E1595B95}" type="presParOf" srcId="{CFD0BB37-23B6-4363-A4D8-E69B259B9343}" destId="{1245D472-D899-464D-9C30-EA3C98BFA631}" srcOrd="1" destOrd="0" presId="urn:microsoft.com/office/officeart/2005/8/layout/process3"/>
    <dgm:cxn modelId="{6DA175D3-2F1D-4C36-BBD1-BA80E7629D44}" type="presParOf" srcId="{CFD0BB37-23B6-4363-A4D8-E69B259B9343}" destId="{4B78E580-AC88-456C-BC59-E83C2970F17B}" srcOrd="2" destOrd="0" presId="urn:microsoft.com/office/officeart/2005/8/layout/process3"/>
    <dgm:cxn modelId="{00C14025-58D6-46AE-9529-DAE1A5F1D67F}" type="presParOf" srcId="{85CC350C-CFF7-4F8E-934A-BDADE3C79030}" destId="{CD6C8CCF-98F2-45A6-8435-F3B0F374E92A}" srcOrd="1" destOrd="0" presId="urn:microsoft.com/office/officeart/2005/8/layout/process3"/>
    <dgm:cxn modelId="{38914B88-05F7-4CEE-85BD-324EAB2A5BC5}" type="presParOf" srcId="{CD6C8CCF-98F2-45A6-8435-F3B0F374E92A}" destId="{70B31F0A-14A0-43B9-8C69-E5D8E44AC0AD}" srcOrd="0" destOrd="0" presId="urn:microsoft.com/office/officeart/2005/8/layout/process3"/>
    <dgm:cxn modelId="{A20F9053-CDEE-435E-AEDB-70B970B5C41E}" type="presParOf" srcId="{85CC350C-CFF7-4F8E-934A-BDADE3C79030}" destId="{10A45913-DD54-456F-8EA5-F1C373B5DD59}" srcOrd="2" destOrd="0" presId="urn:microsoft.com/office/officeart/2005/8/layout/process3"/>
    <dgm:cxn modelId="{69F5D5FC-9188-4CFB-B97E-5A8F9C3CE289}" type="presParOf" srcId="{10A45913-DD54-456F-8EA5-F1C373B5DD59}" destId="{7541B8BF-1DD0-4B30-92F2-A99E51FF286F}" srcOrd="0" destOrd="0" presId="urn:microsoft.com/office/officeart/2005/8/layout/process3"/>
    <dgm:cxn modelId="{6233D0DE-467F-45EA-AE13-2D6D5F772F81}" type="presParOf" srcId="{10A45913-DD54-456F-8EA5-F1C373B5DD59}" destId="{9B202CD0-B615-4E67-A8B2-22E3F04067A0}" srcOrd="1" destOrd="0" presId="urn:microsoft.com/office/officeart/2005/8/layout/process3"/>
    <dgm:cxn modelId="{A36186F5-01A0-4676-949E-31C76A281D98}" type="presParOf" srcId="{10A45913-DD54-456F-8EA5-F1C373B5DD59}" destId="{60C6675B-29E7-42D1-B809-0D4006D5230E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7CBF045-237F-4A2A-9EDB-58E8A7F599D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3E33AA1-DBDD-4DD7-B23A-5941FEB6EF04}" type="pres">
      <dgm:prSet presAssocID="{87CBF045-237F-4A2A-9EDB-58E8A7F599D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50169E5D-1FD6-4643-BEF0-D7134B61CCE4}" type="presOf" srcId="{87CBF045-237F-4A2A-9EDB-58E8A7F599DF}" destId="{F3E33AA1-DBDD-4DD7-B23A-5941FEB6EF04}" srcOrd="0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CF3241-D740-45BE-AF3D-10CBE6BF330B}">
      <dsp:nvSpPr>
        <dsp:cNvPr id="0" name=""/>
        <dsp:cNvSpPr/>
      </dsp:nvSpPr>
      <dsp:spPr>
        <a:xfrm>
          <a:off x="0" y="654529"/>
          <a:ext cx="8456168" cy="6924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kern="1200" dirty="0" smtClean="0"/>
            <a:t>      </a:t>
          </a:r>
          <a:r>
            <a:rPr lang="bg-BG" sz="2000" b="1" kern="1200" dirty="0" smtClean="0">
              <a:solidFill>
                <a:srgbClr val="C00000"/>
              </a:solidFill>
            </a:rPr>
            <a:t>ВАЖНО</a:t>
          </a:r>
          <a:endParaRPr lang="en-US" sz="2000" b="1" kern="1200" dirty="0">
            <a:solidFill>
              <a:srgbClr val="C00000"/>
            </a:solidFill>
          </a:endParaRPr>
        </a:p>
      </dsp:txBody>
      <dsp:txXfrm>
        <a:off x="33804" y="688333"/>
        <a:ext cx="8388560" cy="624872"/>
      </dsp:txXfrm>
    </dsp:sp>
    <dsp:sp modelId="{6CF85A3B-E7B9-41D0-8ADE-23DCF1D792C0}">
      <dsp:nvSpPr>
        <dsp:cNvPr id="0" name=""/>
        <dsp:cNvSpPr/>
      </dsp:nvSpPr>
      <dsp:spPr>
        <a:xfrm>
          <a:off x="0" y="1347009"/>
          <a:ext cx="8456168" cy="2623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8483" tIns="17780" rIns="99568" bIns="17780" numCol="1" spcCol="1270" anchor="t" anchorCtr="0">
          <a:noAutofit/>
        </a:bodyPr>
        <a:lstStyle/>
        <a:p>
          <a:pPr marL="114300" lvl="1" indent="-114300" algn="just" defTabSz="62230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bg-BG" sz="1400" b="0" i="0" kern="1200" noProof="0" dirty="0" smtClean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</a:rPr>
            <a:t>По ПРР с ресурс от ФСП няма да бъдат подкрепяни инвестиции за постигане на намаляване на емисиите на парникови газове от дейности, изброени в приложение I към Директива 2003/87/ЕО. </a:t>
          </a:r>
          <a:endParaRPr lang="bg-BG" sz="1400" b="0" i="0" kern="1200" noProof="0" dirty="0">
            <a:latin typeface="+mn-lt"/>
          </a:endParaRPr>
        </a:p>
        <a:p>
          <a:pPr marL="114300" lvl="1" indent="-114300" algn="just" defTabSz="62230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bg-BG" sz="1400" b="0" i="0" kern="1200" noProof="0" dirty="0" smtClean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</a:rPr>
            <a:t>Дейностите съгласно член 8, параграф 2, буква и) на Регламент (ЕС) 2021/1056, свързани с рекултивация и възстановяване на минните терени, подкрепени по ФСП, ще бъдат изпълнявани при отчитане и строго спазване на принципа „замърсителят плаща“. </a:t>
          </a:r>
          <a:endParaRPr lang="bg-BG" sz="1400" b="0" i="0" kern="1200" noProof="0" dirty="0">
            <a:latin typeface="+mn-lt"/>
          </a:endParaRPr>
        </a:p>
        <a:p>
          <a:pPr marL="114300" lvl="1" indent="-114300" algn="just" defTabSz="62230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bg-BG" sz="1400" b="0" i="0" kern="1200" noProof="0" dirty="0" smtClean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</a:rPr>
            <a:t>Дейностите, изпълнявани по ФСП, са в съответствие с принципа за ненанасяне на значителни вреди (Do Not Significant Harm principle).</a:t>
          </a:r>
          <a:endParaRPr lang="bg-BG" sz="1400" b="0" i="0" kern="1200" noProof="0" dirty="0">
            <a:latin typeface="+mn-lt"/>
          </a:endParaRPr>
        </a:p>
      </dsp:txBody>
      <dsp:txXfrm>
        <a:off x="0" y="1347009"/>
        <a:ext cx="8456168" cy="26237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3341B4-B416-4B36-B330-DD320A40D4AD}">
      <dsp:nvSpPr>
        <dsp:cNvPr id="0" name=""/>
        <dsp:cNvSpPr/>
      </dsp:nvSpPr>
      <dsp:spPr>
        <a:xfrm>
          <a:off x="1276718" y="240813"/>
          <a:ext cx="4296896" cy="134278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951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b="1" kern="1200" dirty="0" smtClean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rPr>
            <a:t>Населението, посетители и гости на</a:t>
          </a:r>
          <a:r>
            <a:rPr lang="en-US" sz="1600" b="1" kern="1200" dirty="0" smtClean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rPr>
            <a:t> </a:t>
          </a:r>
          <a:r>
            <a:rPr lang="bg-BG" sz="1600" b="1" kern="1200" dirty="0" smtClean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rPr>
            <a:t>регионите</a:t>
          </a:r>
          <a:endParaRPr lang="en-US" sz="1600" b="1" kern="1200" dirty="0">
            <a:solidFill>
              <a:srgbClr val="002060"/>
            </a:solidFill>
            <a:latin typeface="Georgia" panose="02040502050405020303" pitchFamily="18" charset="0"/>
            <a:cs typeface="Arial" panose="020B0604020202020204" pitchFamily="34" charset="0"/>
          </a:endParaRPr>
        </a:p>
      </dsp:txBody>
      <dsp:txXfrm>
        <a:off x="1276718" y="240813"/>
        <a:ext cx="4296896" cy="1342780"/>
      </dsp:txXfrm>
    </dsp:sp>
    <dsp:sp modelId="{27AE199E-40E2-49B3-92A8-3EC07433FEED}">
      <dsp:nvSpPr>
        <dsp:cNvPr id="0" name=""/>
        <dsp:cNvSpPr/>
      </dsp:nvSpPr>
      <dsp:spPr>
        <a:xfrm>
          <a:off x="1097681" y="46856"/>
          <a:ext cx="939946" cy="1409919"/>
        </a:xfrm>
        <a:prstGeom prst="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432970-6326-4C70-BCE6-093DBF425B4A}">
      <dsp:nvSpPr>
        <dsp:cNvPr id="0" name=""/>
        <dsp:cNvSpPr/>
      </dsp:nvSpPr>
      <dsp:spPr>
        <a:xfrm>
          <a:off x="5950362" y="240813"/>
          <a:ext cx="4296896" cy="134278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951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b="1" kern="1200" dirty="0" smtClean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rPr>
            <a:t>Малки и средни предприятия и бизнес</a:t>
          </a:r>
          <a:endParaRPr lang="en-US" sz="1600" b="1" kern="1200" dirty="0">
            <a:solidFill>
              <a:srgbClr val="002060"/>
            </a:solidFill>
            <a:latin typeface="Georgia" panose="02040502050405020303" pitchFamily="18" charset="0"/>
            <a:cs typeface="Arial" panose="020B0604020202020204" pitchFamily="34" charset="0"/>
          </a:endParaRPr>
        </a:p>
      </dsp:txBody>
      <dsp:txXfrm>
        <a:off x="5950362" y="240813"/>
        <a:ext cx="4296896" cy="1342780"/>
      </dsp:txXfrm>
    </dsp:sp>
    <dsp:sp modelId="{5F5D3D85-BBC6-463A-8D29-B48EC34D8400}">
      <dsp:nvSpPr>
        <dsp:cNvPr id="0" name=""/>
        <dsp:cNvSpPr/>
      </dsp:nvSpPr>
      <dsp:spPr>
        <a:xfrm>
          <a:off x="5771325" y="46856"/>
          <a:ext cx="939946" cy="1409919"/>
        </a:xfrm>
        <a:prstGeom prst="rect">
          <a:avLst/>
        </a:prstGeom>
        <a:solidFill>
          <a:schemeClr val="accent3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FD506E-5D88-4676-8FED-AB137D04A4D5}">
      <dsp:nvSpPr>
        <dsp:cNvPr id="0" name=""/>
        <dsp:cNvSpPr/>
      </dsp:nvSpPr>
      <dsp:spPr>
        <a:xfrm>
          <a:off x="1276718" y="1931224"/>
          <a:ext cx="4296896" cy="134278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951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rPr>
            <a:t>Публични власти</a:t>
          </a:r>
          <a:endParaRPr lang="en-US" sz="1600" b="1" kern="1200" dirty="0">
            <a:solidFill>
              <a:srgbClr val="002060"/>
            </a:solidFill>
            <a:latin typeface="Georgia" panose="02040502050405020303" pitchFamily="18" charset="0"/>
            <a:cs typeface="Arial" panose="020B0604020202020204" pitchFamily="34" charset="0"/>
          </a:endParaRPr>
        </a:p>
      </dsp:txBody>
      <dsp:txXfrm>
        <a:off x="1276718" y="1931224"/>
        <a:ext cx="4296896" cy="1342780"/>
      </dsp:txXfrm>
    </dsp:sp>
    <dsp:sp modelId="{7F83DA9A-2B40-4A5B-9F24-3E2D52B983B6}">
      <dsp:nvSpPr>
        <dsp:cNvPr id="0" name=""/>
        <dsp:cNvSpPr/>
      </dsp:nvSpPr>
      <dsp:spPr>
        <a:xfrm>
          <a:off x="1097681" y="1737266"/>
          <a:ext cx="939946" cy="1409919"/>
        </a:xfrm>
        <a:prstGeom prst="rect">
          <a:avLst/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D58409-50DB-4E75-9322-DB37A2A421CF}">
      <dsp:nvSpPr>
        <dsp:cNvPr id="0" name=""/>
        <dsp:cNvSpPr/>
      </dsp:nvSpPr>
      <dsp:spPr>
        <a:xfrm>
          <a:off x="5950362" y="1931224"/>
          <a:ext cx="4296896" cy="134278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951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rPr>
            <a:t>Научно-изследователски организации </a:t>
          </a:r>
          <a:endParaRPr lang="en-US" sz="1600" b="1" kern="1200" dirty="0">
            <a:solidFill>
              <a:srgbClr val="002060"/>
            </a:solidFill>
            <a:latin typeface="Georgia" panose="02040502050405020303" pitchFamily="18" charset="0"/>
            <a:cs typeface="Arial" panose="020B0604020202020204" pitchFamily="34" charset="0"/>
          </a:endParaRPr>
        </a:p>
      </dsp:txBody>
      <dsp:txXfrm>
        <a:off x="5950362" y="1931224"/>
        <a:ext cx="4296896" cy="1342780"/>
      </dsp:txXfrm>
    </dsp:sp>
    <dsp:sp modelId="{EC9B841C-B01F-4978-87B3-ED069436847A}">
      <dsp:nvSpPr>
        <dsp:cNvPr id="0" name=""/>
        <dsp:cNvSpPr/>
      </dsp:nvSpPr>
      <dsp:spPr>
        <a:xfrm>
          <a:off x="5771325" y="1737266"/>
          <a:ext cx="939946" cy="1409919"/>
        </a:xfrm>
        <a:prstGeom prst="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8B0AC8-0076-4EC4-AF87-0A54F4A8D6BE}">
      <dsp:nvSpPr>
        <dsp:cNvPr id="0" name=""/>
        <dsp:cNvSpPr/>
      </dsp:nvSpPr>
      <dsp:spPr>
        <a:xfrm>
          <a:off x="3613540" y="3621634"/>
          <a:ext cx="4296896" cy="134278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951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rPr>
            <a:t>Неправителствени институции</a:t>
          </a:r>
          <a:endParaRPr lang="en-US" sz="1600" b="1" kern="1200" dirty="0">
            <a:solidFill>
              <a:srgbClr val="002060"/>
            </a:solidFill>
            <a:latin typeface="Georgia" panose="02040502050405020303" pitchFamily="18" charset="0"/>
            <a:cs typeface="Arial" panose="020B0604020202020204" pitchFamily="34" charset="0"/>
          </a:endParaRPr>
        </a:p>
      </dsp:txBody>
      <dsp:txXfrm>
        <a:off x="3613540" y="3621634"/>
        <a:ext cx="4296896" cy="1342780"/>
      </dsp:txXfrm>
    </dsp:sp>
    <dsp:sp modelId="{8CEBBC47-46A8-4BD3-966B-D2A004785FC4}">
      <dsp:nvSpPr>
        <dsp:cNvPr id="0" name=""/>
        <dsp:cNvSpPr/>
      </dsp:nvSpPr>
      <dsp:spPr>
        <a:xfrm>
          <a:off x="3434503" y="3427677"/>
          <a:ext cx="939946" cy="1409919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45D472-D899-464D-9C30-EA3C98BFA631}">
      <dsp:nvSpPr>
        <dsp:cNvPr id="0" name=""/>
        <dsp:cNvSpPr/>
      </dsp:nvSpPr>
      <dsp:spPr>
        <a:xfrm>
          <a:off x="2437" y="657790"/>
          <a:ext cx="2092363" cy="691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b="1" kern="1200" dirty="0" smtClean="0"/>
            <a:t>Национално ниво</a:t>
          </a:r>
          <a:endParaRPr lang="en-US" sz="1600" b="1" kern="1200" dirty="0"/>
        </a:p>
      </dsp:txBody>
      <dsp:txXfrm>
        <a:off x="2437" y="657790"/>
        <a:ext cx="2092363" cy="460800"/>
      </dsp:txXfrm>
    </dsp:sp>
    <dsp:sp modelId="{4B78E580-AC88-456C-BC59-E83C2970F17B}">
      <dsp:nvSpPr>
        <dsp:cNvPr id="0" name=""/>
        <dsp:cNvSpPr/>
      </dsp:nvSpPr>
      <dsp:spPr>
        <a:xfrm>
          <a:off x="430993" y="1118590"/>
          <a:ext cx="2092363" cy="29375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600" b="1" kern="1200" dirty="0" smtClean="0">
              <a:solidFill>
                <a:schemeClr val="tx1"/>
              </a:solidFill>
            </a:rPr>
            <a:t>Консултативен съвет за Европейския зелен пакт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600" b="1" kern="1200" dirty="0" smtClean="0">
              <a:solidFill>
                <a:schemeClr val="tx1"/>
              </a:solidFill>
            </a:rPr>
            <a:t>МРРБ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600" b="1" kern="1200" dirty="0" smtClean="0">
              <a:solidFill>
                <a:schemeClr val="tx1"/>
              </a:solidFill>
            </a:rPr>
            <a:t>МЕ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600" b="1" kern="1200" dirty="0" smtClean="0">
              <a:solidFill>
                <a:schemeClr val="tx1"/>
              </a:solidFill>
            </a:rPr>
            <a:t>КЕП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600" b="1" kern="1200" dirty="0" smtClean="0">
              <a:solidFill>
                <a:schemeClr val="tx1"/>
              </a:solidFill>
            </a:rPr>
            <a:t>МТСП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600" b="1" kern="1200" dirty="0" smtClean="0">
              <a:solidFill>
                <a:schemeClr val="tx1"/>
              </a:solidFill>
            </a:rPr>
            <a:t>МОСВ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600" b="1" kern="1200" dirty="0" smtClean="0">
              <a:solidFill>
                <a:schemeClr val="tx1"/>
              </a:solidFill>
            </a:rPr>
            <a:t>МИР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600" b="1" kern="1200" dirty="0" smtClean="0">
              <a:solidFill>
                <a:schemeClr val="tx1"/>
              </a:solidFill>
            </a:rPr>
            <a:t>Други</a:t>
          </a:r>
        </a:p>
      </dsp:txBody>
      <dsp:txXfrm>
        <a:off x="492276" y="1179873"/>
        <a:ext cx="1969797" cy="2815033"/>
      </dsp:txXfrm>
    </dsp:sp>
    <dsp:sp modelId="{CD6C8CCF-98F2-45A6-8435-F3B0F374E92A}">
      <dsp:nvSpPr>
        <dsp:cNvPr id="0" name=""/>
        <dsp:cNvSpPr/>
      </dsp:nvSpPr>
      <dsp:spPr>
        <a:xfrm>
          <a:off x="2411995" y="627720"/>
          <a:ext cx="672452" cy="5209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/>
        </a:p>
      </dsp:txBody>
      <dsp:txXfrm>
        <a:off x="2411995" y="731908"/>
        <a:ext cx="516171" cy="312562"/>
      </dsp:txXfrm>
    </dsp:sp>
    <dsp:sp modelId="{9B202CD0-B615-4E67-A8B2-22E3F04067A0}">
      <dsp:nvSpPr>
        <dsp:cNvPr id="0" name=""/>
        <dsp:cNvSpPr/>
      </dsp:nvSpPr>
      <dsp:spPr>
        <a:xfrm>
          <a:off x="3363580" y="657790"/>
          <a:ext cx="2092363" cy="691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b="1" kern="1200" dirty="0" smtClean="0"/>
            <a:t>Местно ниво</a:t>
          </a:r>
          <a:endParaRPr lang="en-US" sz="1600" b="1" kern="1200" dirty="0"/>
        </a:p>
      </dsp:txBody>
      <dsp:txXfrm>
        <a:off x="3363580" y="657790"/>
        <a:ext cx="2092363" cy="460800"/>
      </dsp:txXfrm>
    </dsp:sp>
    <dsp:sp modelId="{60C6675B-29E7-42D1-B809-0D4006D5230E}">
      <dsp:nvSpPr>
        <dsp:cNvPr id="0" name=""/>
        <dsp:cNvSpPr/>
      </dsp:nvSpPr>
      <dsp:spPr>
        <a:xfrm>
          <a:off x="3792136" y="1118590"/>
          <a:ext cx="2092363" cy="29375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600" b="1" kern="1200" dirty="0" smtClean="0">
              <a:solidFill>
                <a:schemeClr val="tx1"/>
              </a:solidFill>
            </a:rPr>
            <a:t>Местни комитети за справедлив преход </a:t>
          </a:r>
          <a:r>
            <a:rPr lang="en-US" sz="1600" b="1" kern="1200" dirty="0" smtClean="0">
              <a:solidFill>
                <a:schemeClr val="tx1"/>
              </a:solidFill>
            </a:rPr>
            <a:t>(</a:t>
          </a:r>
          <a:r>
            <a:rPr lang="bg-BG" sz="1600" b="1" kern="1200" dirty="0" smtClean="0">
              <a:solidFill>
                <a:schemeClr val="tx1"/>
              </a:solidFill>
            </a:rPr>
            <a:t>подкомитети към КН по ПРР 2021-2027</a:t>
          </a:r>
          <a:r>
            <a:rPr lang="en-US" sz="1600" b="1" kern="1200" dirty="0" smtClean="0">
              <a:solidFill>
                <a:schemeClr val="tx1"/>
              </a:solidFill>
            </a:rPr>
            <a:t>)</a:t>
          </a:r>
          <a:endParaRPr lang="en-US" sz="1600" kern="1200" dirty="0"/>
        </a:p>
      </dsp:txBody>
      <dsp:txXfrm>
        <a:off x="3853419" y="1179873"/>
        <a:ext cx="1969797" cy="28150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2CC9C1-5B9A-4D58-B0D2-793E8BFF9DD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C41072-41DE-4D10-B541-2EB92C535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117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41072-41DE-4D10-B541-2EB92C53550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18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41072-41DE-4D10-B541-2EB92C53550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47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41072-41DE-4D10-B541-2EB92C53550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5095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41072-41DE-4D10-B541-2EB92C53550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1438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41072-41DE-4D10-B541-2EB92C53550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513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41072-41DE-4D10-B541-2EB92C53550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6860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41072-41DE-4D10-B541-2EB92C53550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5346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41072-41DE-4D10-B541-2EB92C53550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579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950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0DE4DB8-95B1-490C-9ADC-E0A3E777B4A5}"/>
              </a:ext>
            </a:extLst>
          </p:cNvPr>
          <p:cNvSpPr/>
          <p:nvPr userDrawn="1"/>
        </p:nvSpPr>
        <p:spPr>
          <a:xfrm>
            <a:off x="419100" y="490537"/>
            <a:ext cx="8429625" cy="5876925"/>
          </a:xfrm>
          <a:prstGeom prst="roundRect">
            <a:avLst>
              <a:gd name="adj" fmla="val 4836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7548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9DA522A-2DEF-4520-8803-18075D5AFB6D}"/>
              </a:ext>
            </a:extLst>
          </p:cNvPr>
          <p:cNvSpPr/>
          <p:nvPr userDrawn="1"/>
        </p:nvSpPr>
        <p:spPr>
          <a:xfrm>
            <a:off x="405725" y="347409"/>
            <a:ext cx="11380551" cy="6163182"/>
          </a:xfrm>
          <a:prstGeom prst="roundRect">
            <a:avLst>
              <a:gd name="adj" fmla="val 3889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3182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788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>
            <a:extLst>
              <a:ext uri="{FF2B5EF4-FFF2-40B4-BE49-F238E27FC236}">
                <a16:creationId xmlns:a16="http://schemas.microsoft.com/office/drawing/2014/main" id="{B75548DB-9145-4C14-977F-BF3E634F8427}"/>
              </a:ext>
            </a:extLst>
          </p:cNvPr>
          <p:cNvSpPr/>
          <p:nvPr userDrawn="1"/>
        </p:nvSpPr>
        <p:spPr>
          <a:xfrm>
            <a:off x="3857624" y="601907"/>
            <a:ext cx="7771585" cy="5654186"/>
          </a:xfrm>
          <a:prstGeom prst="rect">
            <a:avLst/>
          </a:prstGeom>
          <a:solidFill>
            <a:schemeClr val="bg1">
              <a:alpha val="40000"/>
            </a:schemeClr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E1BB11-CE0C-4E0F-902B-E0070B16AAE6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268565" y="783486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637E444D-D0F8-454F-BC8D-5B07A2464039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694434" y="783486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D017A26C-1F87-42E7-AD5B-9E66527C1297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4120304" y="783486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066508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2E541B56-E562-45F7-AF65-DC212716E3B3}"/>
              </a:ext>
            </a:extLst>
          </p:cNvPr>
          <p:cNvSpPr/>
          <p:nvPr userDrawn="1"/>
        </p:nvSpPr>
        <p:spPr>
          <a:xfrm>
            <a:off x="0" y="2638425"/>
            <a:ext cx="12192000" cy="33564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1D487A8B-D75C-45FC-8BC1-0D4AF5ACE0C7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6096000" y="2959216"/>
            <a:ext cx="6096000" cy="27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79C5F99C-EA45-41DC-966E-F17A247EA3C2}"/>
              </a:ext>
            </a:extLst>
          </p:cNvPr>
          <p:cNvSpPr>
            <a:spLocks noGrp="1"/>
          </p:cNvSpPr>
          <p:nvPr>
            <p:ph type="pic" sz="quarter" idx="66" hasCustomPrompt="1"/>
          </p:nvPr>
        </p:nvSpPr>
        <p:spPr>
          <a:xfrm>
            <a:off x="638175" y="478948"/>
            <a:ext cx="2533650" cy="574098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9663488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6C6AC5C-B6EC-435C-A85E-3D6239B8E699}"/>
              </a:ext>
            </a:extLst>
          </p:cNvPr>
          <p:cNvSpPr/>
          <p:nvPr userDrawn="1"/>
        </p:nvSpPr>
        <p:spPr>
          <a:xfrm>
            <a:off x="5706238" y="1134290"/>
            <a:ext cx="6485762" cy="27497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061880F9-20D3-4626-A329-F4C73B4556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868938" y="1889760"/>
            <a:ext cx="3277824" cy="4968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DF69E93-AE09-4200-A06B-AF62BA2DEF83}"/>
              </a:ext>
            </a:extLst>
          </p:cNvPr>
          <p:cNvSpPr/>
          <p:nvPr userDrawn="1"/>
        </p:nvSpPr>
        <p:spPr>
          <a:xfrm>
            <a:off x="0" y="0"/>
            <a:ext cx="39188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C10B3C62-656F-435D-9524-4DDA6D575D2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777707" y="-1"/>
            <a:ext cx="3277824" cy="364889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23660956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042BDB-2F8A-4632-BB44-DDEED52675C4}"/>
              </a:ext>
            </a:extLst>
          </p:cNvPr>
          <p:cNvSpPr/>
          <p:nvPr userDrawn="1"/>
        </p:nvSpPr>
        <p:spPr>
          <a:xfrm>
            <a:off x="5255664" y="3153398"/>
            <a:ext cx="6355221" cy="32461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A8D69A-BFC2-4B10-BE3B-DDECB81DE897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588679" y="458495"/>
            <a:ext cx="9358626" cy="5369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153699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>
            <a:spLocks noGrp="1"/>
          </p:cNvSpPr>
          <p:nvPr>
            <p:ph type="title" hasCustomPrompt="1"/>
          </p:nvPr>
        </p:nvSpPr>
        <p:spPr>
          <a:xfrm>
            <a:off x="640592" y="238552"/>
            <a:ext cx="5568619" cy="1656184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IMAGES AND CONTENTS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724525" y="0"/>
            <a:ext cx="6467475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898096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3356993"/>
            <a:ext cx="12192000" cy="35010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8" name="그림 개체 틀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326571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0" y="3265714"/>
            <a:ext cx="12192000" cy="91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18928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CAB6BE5-3958-49E8-8991-D22E07717048}"/>
              </a:ext>
            </a:extLst>
          </p:cNvPr>
          <p:cNvSpPr/>
          <p:nvPr userDrawn="1"/>
        </p:nvSpPr>
        <p:spPr>
          <a:xfrm>
            <a:off x="1500807" y="1260376"/>
            <a:ext cx="5040000" cy="50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32721" y="548680"/>
            <a:ext cx="5040000" cy="50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83473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65473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3439889" y="1"/>
            <a:ext cx="2520000" cy="47251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9" hasCustomPrompt="1"/>
          </p:nvPr>
        </p:nvSpPr>
        <p:spPr>
          <a:xfrm>
            <a:off x="6235774" y="692696"/>
            <a:ext cx="2520000" cy="6165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8004599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92000" y="0"/>
            <a:ext cx="8100000" cy="39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3960000"/>
            <a:ext cx="4092000" cy="289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4200000" y="4050000"/>
            <a:ext cx="7992000" cy="2808000"/>
          </a:xfrm>
          <a:prstGeom prst="rect">
            <a:avLst/>
          </a:pr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78125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C0D4C10-C2A4-4F08-8784-50572298CBD4}"/>
              </a:ext>
            </a:extLst>
          </p:cNvPr>
          <p:cNvGrpSpPr/>
          <p:nvPr userDrawn="1"/>
        </p:nvGrpSpPr>
        <p:grpSpPr>
          <a:xfrm>
            <a:off x="7405924" y="441839"/>
            <a:ext cx="3829033" cy="4683742"/>
            <a:chOff x="6446339" y="1280897"/>
            <a:chExt cx="4320717" cy="5285178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BC281C3-54A3-4D17-90D3-3C22D885DC3D}"/>
                </a:ext>
              </a:extLst>
            </p:cNvPr>
            <p:cNvSpPr/>
            <p:nvPr/>
          </p:nvSpPr>
          <p:spPr>
            <a:xfrm>
              <a:off x="7360122" y="5629227"/>
              <a:ext cx="2033648" cy="936848"/>
            </a:xfrm>
            <a:custGeom>
              <a:avLst/>
              <a:gdLst>
                <a:gd name="connsiteX0" fmla="*/ 448273 w 847725"/>
                <a:gd name="connsiteY0" fmla="*/ 7144 h 390525"/>
                <a:gd name="connsiteX1" fmla="*/ 464466 w 847725"/>
                <a:gd name="connsiteY1" fmla="*/ 184309 h 390525"/>
                <a:gd name="connsiteX2" fmla="*/ 452083 w 847725"/>
                <a:gd name="connsiteY2" fmla="*/ 224314 h 390525"/>
                <a:gd name="connsiteX3" fmla="*/ 352071 w 847725"/>
                <a:gd name="connsiteY3" fmla="*/ 269081 h 390525"/>
                <a:gd name="connsiteX4" fmla="*/ 30126 w 847725"/>
                <a:gd name="connsiteY4" fmla="*/ 283369 h 390525"/>
                <a:gd name="connsiteX5" fmla="*/ 7266 w 847725"/>
                <a:gd name="connsiteY5" fmla="*/ 285274 h 390525"/>
                <a:gd name="connsiteX6" fmla="*/ 12981 w 847725"/>
                <a:gd name="connsiteY6" fmla="*/ 292894 h 390525"/>
                <a:gd name="connsiteX7" fmla="*/ 439701 w 847725"/>
                <a:gd name="connsiteY7" fmla="*/ 384334 h 390525"/>
                <a:gd name="connsiteX8" fmla="*/ 455893 w 847725"/>
                <a:gd name="connsiteY8" fmla="*/ 385286 h 390525"/>
                <a:gd name="connsiteX9" fmla="*/ 829273 w 847725"/>
                <a:gd name="connsiteY9" fmla="*/ 321469 h 390525"/>
                <a:gd name="connsiteX10" fmla="*/ 797841 w 847725"/>
                <a:gd name="connsiteY10" fmla="*/ 52864 h 390525"/>
                <a:gd name="connsiteX11" fmla="*/ 448273 w 847725"/>
                <a:gd name="connsiteY11" fmla="*/ 714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390525">
                  <a:moveTo>
                    <a:pt x="448273" y="7144"/>
                  </a:moveTo>
                  <a:cubicBezTo>
                    <a:pt x="460656" y="89059"/>
                    <a:pt x="469228" y="136684"/>
                    <a:pt x="464466" y="184309"/>
                  </a:cubicBezTo>
                  <a:cubicBezTo>
                    <a:pt x="463513" y="196691"/>
                    <a:pt x="460656" y="208121"/>
                    <a:pt x="452083" y="224314"/>
                  </a:cubicBezTo>
                  <a:cubicBezTo>
                    <a:pt x="433033" y="261461"/>
                    <a:pt x="379693" y="268129"/>
                    <a:pt x="352071" y="269081"/>
                  </a:cubicBezTo>
                  <a:cubicBezTo>
                    <a:pt x="256821" y="270986"/>
                    <a:pt x="63463" y="282416"/>
                    <a:pt x="30126" y="283369"/>
                  </a:cubicBezTo>
                  <a:cubicBezTo>
                    <a:pt x="26316" y="283369"/>
                    <a:pt x="5361" y="283369"/>
                    <a:pt x="7266" y="285274"/>
                  </a:cubicBezTo>
                  <a:cubicBezTo>
                    <a:pt x="8218" y="286226"/>
                    <a:pt x="12981" y="292894"/>
                    <a:pt x="12981" y="292894"/>
                  </a:cubicBezTo>
                  <a:cubicBezTo>
                    <a:pt x="24411" y="308134"/>
                    <a:pt x="381598" y="373856"/>
                    <a:pt x="439701" y="384334"/>
                  </a:cubicBezTo>
                  <a:cubicBezTo>
                    <a:pt x="445416" y="385286"/>
                    <a:pt x="450178" y="385286"/>
                    <a:pt x="455893" y="385286"/>
                  </a:cubicBezTo>
                  <a:cubicBezTo>
                    <a:pt x="508281" y="381476"/>
                    <a:pt x="794983" y="355759"/>
                    <a:pt x="829273" y="321469"/>
                  </a:cubicBezTo>
                  <a:cubicBezTo>
                    <a:pt x="870231" y="279559"/>
                    <a:pt x="827368" y="142399"/>
                    <a:pt x="797841" y="52864"/>
                  </a:cubicBezTo>
                  <a:cubicBezTo>
                    <a:pt x="810223" y="42386"/>
                    <a:pt x="634963" y="21431"/>
                    <a:pt x="448273" y="7144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276248D-1491-483D-8DA7-980D548EAFD0}"/>
                </a:ext>
              </a:extLst>
            </p:cNvPr>
            <p:cNvSpPr/>
            <p:nvPr/>
          </p:nvSpPr>
          <p:spPr>
            <a:xfrm>
              <a:off x="7358820" y="5629227"/>
              <a:ext cx="1987948" cy="913998"/>
            </a:xfrm>
            <a:custGeom>
              <a:avLst/>
              <a:gdLst>
                <a:gd name="connsiteX0" fmla="*/ 436434 w 828675"/>
                <a:gd name="connsiteY0" fmla="*/ 7144 h 381000"/>
                <a:gd name="connsiteX1" fmla="*/ 452626 w 828675"/>
                <a:gd name="connsiteY1" fmla="*/ 178594 h 381000"/>
                <a:gd name="connsiteX2" fmla="*/ 440244 w 828675"/>
                <a:gd name="connsiteY2" fmla="*/ 217646 h 381000"/>
                <a:gd name="connsiteX3" fmla="*/ 342136 w 828675"/>
                <a:gd name="connsiteY3" fmla="*/ 260509 h 381000"/>
                <a:gd name="connsiteX4" fmla="*/ 11619 w 828675"/>
                <a:gd name="connsiteY4" fmla="*/ 281464 h 381000"/>
                <a:gd name="connsiteX5" fmla="*/ 428814 w 828675"/>
                <a:gd name="connsiteY5" fmla="*/ 372904 h 381000"/>
                <a:gd name="connsiteX6" fmla="*/ 444054 w 828675"/>
                <a:gd name="connsiteY6" fmla="*/ 373856 h 381000"/>
                <a:gd name="connsiteX7" fmla="*/ 813624 w 828675"/>
                <a:gd name="connsiteY7" fmla="*/ 311944 h 381000"/>
                <a:gd name="connsiteX8" fmla="*/ 782191 w 828675"/>
                <a:gd name="connsiteY8" fmla="*/ 52864 h 381000"/>
                <a:gd name="connsiteX9" fmla="*/ 436434 w 828675"/>
                <a:gd name="connsiteY9" fmla="*/ 714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8675" h="381000">
                  <a:moveTo>
                    <a:pt x="436434" y="7144"/>
                  </a:moveTo>
                  <a:cubicBezTo>
                    <a:pt x="448816" y="86201"/>
                    <a:pt x="457389" y="131921"/>
                    <a:pt x="452626" y="178594"/>
                  </a:cubicBezTo>
                  <a:cubicBezTo>
                    <a:pt x="451674" y="190976"/>
                    <a:pt x="448816" y="201454"/>
                    <a:pt x="440244" y="217646"/>
                  </a:cubicBezTo>
                  <a:cubicBezTo>
                    <a:pt x="421194" y="252889"/>
                    <a:pt x="367854" y="260509"/>
                    <a:pt x="342136" y="260509"/>
                  </a:cubicBezTo>
                  <a:cubicBezTo>
                    <a:pt x="269746" y="262414"/>
                    <a:pt x="43051" y="274796"/>
                    <a:pt x="11619" y="281464"/>
                  </a:cubicBezTo>
                  <a:cubicBezTo>
                    <a:pt x="-39816" y="292894"/>
                    <a:pt x="367854" y="362426"/>
                    <a:pt x="428814" y="372904"/>
                  </a:cubicBezTo>
                  <a:cubicBezTo>
                    <a:pt x="433576" y="373856"/>
                    <a:pt x="439291" y="373856"/>
                    <a:pt x="444054" y="373856"/>
                  </a:cubicBezTo>
                  <a:cubicBezTo>
                    <a:pt x="494536" y="370046"/>
                    <a:pt x="779334" y="346234"/>
                    <a:pt x="813624" y="311944"/>
                  </a:cubicBezTo>
                  <a:cubicBezTo>
                    <a:pt x="853629" y="271939"/>
                    <a:pt x="811719" y="139541"/>
                    <a:pt x="782191" y="52864"/>
                  </a:cubicBezTo>
                  <a:cubicBezTo>
                    <a:pt x="793621" y="41434"/>
                    <a:pt x="620266" y="20479"/>
                    <a:pt x="436434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6086D30-B45E-4AE5-A39A-ADF73985F3B7}"/>
                </a:ext>
              </a:extLst>
            </p:cNvPr>
            <p:cNvSpPr/>
            <p:nvPr/>
          </p:nvSpPr>
          <p:spPr>
            <a:xfrm>
              <a:off x="6448412" y="1280897"/>
              <a:ext cx="4318644" cy="4592842"/>
            </a:xfrm>
            <a:custGeom>
              <a:avLst/>
              <a:gdLst>
                <a:gd name="connsiteX0" fmla="*/ 1610322 w 1800225"/>
                <a:gd name="connsiteY0" fmla="*/ 1912136 h 1914525"/>
                <a:gd name="connsiteX1" fmla="*/ 53937 w 1800225"/>
                <a:gd name="connsiteY1" fmla="*/ 1736876 h 1914525"/>
                <a:gd name="connsiteX2" fmla="*/ 7264 w 1800225"/>
                <a:gd name="connsiteY2" fmla="*/ 1681631 h 1914525"/>
                <a:gd name="connsiteX3" fmla="*/ 66319 w 1800225"/>
                <a:gd name="connsiteY3" fmla="*/ 529106 h 1914525"/>
                <a:gd name="connsiteX4" fmla="*/ 107277 w 1800225"/>
                <a:gd name="connsiteY4" fmla="*/ 432903 h 1914525"/>
                <a:gd name="connsiteX5" fmla="*/ 1729384 w 1800225"/>
                <a:gd name="connsiteY5" fmla="*/ 9041 h 1914525"/>
                <a:gd name="connsiteX6" fmla="*/ 1797012 w 1800225"/>
                <a:gd name="connsiteY6" fmla="*/ 63333 h 1914525"/>
                <a:gd name="connsiteX7" fmla="*/ 1691284 w 1800225"/>
                <a:gd name="connsiteY7" fmla="*/ 1844508 h 1914525"/>
                <a:gd name="connsiteX8" fmla="*/ 1610322 w 1800225"/>
                <a:gd name="connsiteY8" fmla="*/ 1912136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0225" h="1914525">
                  <a:moveTo>
                    <a:pt x="1610322" y="1912136"/>
                  </a:moveTo>
                  <a:lnTo>
                    <a:pt x="53937" y="1736876"/>
                  </a:lnTo>
                  <a:cubicBezTo>
                    <a:pt x="26314" y="1734018"/>
                    <a:pt x="5359" y="1709253"/>
                    <a:pt x="7264" y="1681631"/>
                  </a:cubicBezTo>
                  <a:lnTo>
                    <a:pt x="66319" y="529106"/>
                  </a:lnTo>
                  <a:cubicBezTo>
                    <a:pt x="68224" y="458621"/>
                    <a:pt x="84417" y="438618"/>
                    <a:pt x="107277" y="432903"/>
                  </a:cubicBezTo>
                  <a:lnTo>
                    <a:pt x="1729384" y="9041"/>
                  </a:lnTo>
                  <a:cubicBezTo>
                    <a:pt x="1764627" y="-484"/>
                    <a:pt x="1798917" y="27138"/>
                    <a:pt x="1797012" y="63333"/>
                  </a:cubicBezTo>
                  <a:lnTo>
                    <a:pt x="1691284" y="1844508"/>
                  </a:lnTo>
                  <a:cubicBezTo>
                    <a:pt x="1687474" y="1885466"/>
                    <a:pt x="1651279" y="1915946"/>
                    <a:pt x="1610322" y="1912136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46C450B-5BE9-4F31-B8AE-78C2BD8E0ABA}"/>
                </a:ext>
              </a:extLst>
            </p:cNvPr>
            <p:cNvSpPr/>
            <p:nvPr/>
          </p:nvSpPr>
          <p:spPr>
            <a:xfrm>
              <a:off x="6464696" y="1280897"/>
              <a:ext cx="4250094" cy="3998744"/>
            </a:xfrm>
            <a:custGeom>
              <a:avLst/>
              <a:gdLst>
                <a:gd name="connsiteX0" fmla="*/ 1678781 w 1771650"/>
                <a:gd name="connsiteY0" fmla="*/ 1664486 h 1666875"/>
                <a:gd name="connsiteX1" fmla="*/ 7144 w 1771650"/>
                <a:gd name="connsiteY1" fmla="*/ 1552091 h 1666875"/>
                <a:gd name="connsiteX2" fmla="*/ 58579 w 1771650"/>
                <a:gd name="connsiteY2" fmla="*/ 482433 h 1666875"/>
                <a:gd name="connsiteX3" fmla="*/ 98584 w 1771650"/>
                <a:gd name="connsiteY3" fmla="*/ 432903 h 1666875"/>
                <a:gd name="connsiteX4" fmla="*/ 1705451 w 1771650"/>
                <a:gd name="connsiteY4" fmla="*/ 9041 h 1666875"/>
                <a:gd name="connsiteX5" fmla="*/ 1772126 w 1771650"/>
                <a:gd name="connsiteY5" fmla="*/ 63333 h 1666875"/>
                <a:gd name="connsiteX6" fmla="*/ 1678781 w 1771650"/>
                <a:gd name="connsiteY6" fmla="*/ 1664486 h 166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1650" h="1666875">
                  <a:moveTo>
                    <a:pt x="1678781" y="1664486"/>
                  </a:moveTo>
                  <a:lnTo>
                    <a:pt x="7144" y="1552091"/>
                  </a:lnTo>
                  <a:lnTo>
                    <a:pt x="58579" y="482433"/>
                  </a:lnTo>
                  <a:cubicBezTo>
                    <a:pt x="59531" y="459573"/>
                    <a:pt x="75724" y="439571"/>
                    <a:pt x="98584" y="432903"/>
                  </a:cubicBezTo>
                  <a:lnTo>
                    <a:pt x="1705451" y="9041"/>
                  </a:lnTo>
                  <a:cubicBezTo>
                    <a:pt x="1740694" y="-484"/>
                    <a:pt x="1774984" y="27138"/>
                    <a:pt x="1772126" y="63333"/>
                  </a:cubicBezTo>
                  <a:lnTo>
                    <a:pt x="1678781" y="1664486"/>
                  </a:ln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38283BE-C719-442C-B842-C6A9E6D61E9D}"/>
                </a:ext>
              </a:extLst>
            </p:cNvPr>
            <p:cNvSpPr/>
            <p:nvPr/>
          </p:nvSpPr>
          <p:spPr>
            <a:xfrm>
              <a:off x="6572092" y="1577928"/>
              <a:ext cx="3907345" cy="3404644"/>
            </a:xfrm>
            <a:custGeom>
              <a:avLst/>
              <a:gdLst>
                <a:gd name="connsiteX0" fmla="*/ 1539716 w 1628775"/>
                <a:gd name="connsiteY0" fmla="*/ 1416844 h 1419225"/>
                <a:gd name="connsiteX1" fmla="*/ 7144 w 1628775"/>
                <a:gd name="connsiteY1" fmla="*/ 1357789 h 1419225"/>
                <a:gd name="connsiteX2" fmla="*/ 57626 w 1628775"/>
                <a:gd name="connsiteY2" fmla="*/ 363379 h 1419225"/>
                <a:gd name="connsiteX3" fmla="*/ 1628299 w 1628775"/>
                <a:gd name="connsiteY3" fmla="*/ 7144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775" h="1419225">
                  <a:moveTo>
                    <a:pt x="1539716" y="1416844"/>
                  </a:moveTo>
                  <a:lnTo>
                    <a:pt x="7144" y="1357789"/>
                  </a:lnTo>
                  <a:lnTo>
                    <a:pt x="57626" y="363379"/>
                  </a:lnTo>
                  <a:lnTo>
                    <a:pt x="1628299" y="71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15058D7-0B43-45B3-9958-CCB1DE474417}"/>
                </a:ext>
              </a:extLst>
            </p:cNvPr>
            <p:cNvSpPr/>
            <p:nvPr/>
          </p:nvSpPr>
          <p:spPr>
            <a:xfrm>
              <a:off x="6446339" y="4996281"/>
              <a:ext cx="4044444" cy="868298"/>
            </a:xfrm>
            <a:custGeom>
              <a:avLst/>
              <a:gdLst>
                <a:gd name="connsiteX0" fmla="*/ 13844 w 1685925"/>
                <a:gd name="connsiteY0" fmla="*/ 7144 h 361950"/>
                <a:gd name="connsiteX1" fmla="*/ 7176 w 1685925"/>
                <a:gd name="connsiteY1" fmla="*/ 133826 h 361950"/>
                <a:gd name="connsiteX2" fmla="*/ 53849 w 1685925"/>
                <a:gd name="connsiteY2" fmla="*/ 189071 h 361950"/>
                <a:gd name="connsiteX3" fmla="*/ 1597851 w 1685925"/>
                <a:gd name="connsiteY3" fmla="*/ 363379 h 361950"/>
                <a:gd name="connsiteX4" fmla="*/ 1675956 w 1685925"/>
                <a:gd name="connsiteY4" fmla="*/ 296704 h 361950"/>
                <a:gd name="connsiteX5" fmla="*/ 1686434 w 1685925"/>
                <a:gd name="connsiteY5" fmla="*/ 111919 h 361950"/>
                <a:gd name="connsiteX6" fmla="*/ 13844 w 1685925"/>
                <a:gd name="connsiteY6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925" h="361950">
                  <a:moveTo>
                    <a:pt x="13844" y="7144"/>
                  </a:moveTo>
                  <a:lnTo>
                    <a:pt x="7176" y="133826"/>
                  </a:lnTo>
                  <a:cubicBezTo>
                    <a:pt x="6224" y="161449"/>
                    <a:pt x="26226" y="186214"/>
                    <a:pt x="53849" y="189071"/>
                  </a:cubicBezTo>
                  <a:lnTo>
                    <a:pt x="1597851" y="363379"/>
                  </a:lnTo>
                  <a:cubicBezTo>
                    <a:pt x="1637856" y="368141"/>
                    <a:pt x="1674051" y="337661"/>
                    <a:pt x="1675956" y="296704"/>
                  </a:cubicBezTo>
                  <a:lnTo>
                    <a:pt x="1686434" y="111919"/>
                  </a:lnTo>
                  <a:lnTo>
                    <a:pt x="13844" y="7144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F607027-3C81-4740-96D4-A8C5B8B0438F}"/>
                </a:ext>
              </a:extLst>
            </p:cNvPr>
            <p:cNvSpPr/>
            <p:nvPr/>
          </p:nvSpPr>
          <p:spPr>
            <a:xfrm>
              <a:off x="7715310" y="1593115"/>
              <a:ext cx="2775473" cy="3394037"/>
            </a:xfrm>
            <a:custGeom>
              <a:avLst/>
              <a:gdLst>
                <a:gd name="connsiteX0" fmla="*/ 1425389 w 2775473"/>
                <a:gd name="connsiteY0" fmla="*/ 306593 h 3394037"/>
                <a:gd name="connsiteX1" fmla="*/ 2775473 w 2775473"/>
                <a:gd name="connsiteY1" fmla="*/ 0 h 3394037"/>
                <a:gd name="connsiteX2" fmla="*/ 2565699 w 2775473"/>
                <a:gd name="connsiteY2" fmla="*/ 3394037 h 3394037"/>
                <a:gd name="connsiteX3" fmla="*/ 0 w 2775473"/>
                <a:gd name="connsiteY3" fmla="*/ 3281082 h 3394037"/>
                <a:gd name="connsiteX4" fmla="*/ 1425389 w 2775473"/>
                <a:gd name="connsiteY4" fmla="*/ 306593 h 339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5473" h="3394037">
                  <a:moveTo>
                    <a:pt x="1425389" y="306593"/>
                  </a:moveTo>
                  <a:lnTo>
                    <a:pt x="2775473" y="0"/>
                  </a:lnTo>
                  <a:lnTo>
                    <a:pt x="2565699" y="3394037"/>
                  </a:lnTo>
                  <a:lnTo>
                    <a:pt x="0" y="3281082"/>
                  </a:lnTo>
                  <a:lnTo>
                    <a:pt x="1425389" y="306593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047F23E5-8B4D-418C-B537-E74418615CD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527586" y="618676"/>
            <a:ext cx="3533199" cy="3162749"/>
          </a:xfrm>
          <a:custGeom>
            <a:avLst/>
            <a:gdLst>
              <a:gd name="connsiteX0" fmla="*/ 0 w 4495800"/>
              <a:gd name="connsiteY0" fmla="*/ 0 h 2593057"/>
              <a:gd name="connsiteX1" fmla="*/ 4495800 w 4495800"/>
              <a:gd name="connsiteY1" fmla="*/ 0 h 2593057"/>
              <a:gd name="connsiteX2" fmla="*/ 4495800 w 4495800"/>
              <a:gd name="connsiteY2" fmla="*/ 2593057 h 2593057"/>
              <a:gd name="connsiteX3" fmla="*/ 0 w 4495800"/>
              <a:gd name="connsiteY3" fmla="*/ 2593057 h 2593057"/>
              <a:gd name="connsiteX4" fmla="*/ 0 w 4495800"/>
              <a:gd name="connsiteY4" fmla="*/ 0 h 2593057"/>
              <a:gd name="connsiteX0" fmla="*/ 0 w 4495800"/>
              <a:gd name="connsiteY0" fmla="*/ 656948 h 3250005"/>
              <a:gd name="connsiteX1" fmla="*/ 2951085 w 4495800"/>
              <a:gd name="connsiteY1" fmla="*/ 0 h 3250005"/>
              <a:gd name="connsiteX2" fmla="*/ 4495800 w 4495800"/>
              <a:gd name="connsiteY2" fmla="*/ 3250005 h 3250005"/>
              <a:gd name="connsiteX3" fmla="*/ 0 w 4495800"/>
              <a:gd name="connsiteY3" fmla="*/ 3250005 h 3250005"/>
              <a:gd name="connsiteX4" fmla="*/ 0 w 4495800"/>
              <a:gd name="connsiteY4" fmla="*/ 656948 h 3250005"/>
              <a:gd name="connsiteX0" fmla="*/ 106532 w 4602332"/>
              <a:gd name="connsiteY0" fmla="*/ 656948 h 3250005"/>
              <a:gd name="connsiteX1" fmla="*/ 3057617 w 4602332"/>
              <a:gd name="connsiteY1" fmla="*/ 0 h 3250005"/>
              <a:gd name="connsiteX2" fmla="*/ 4602332 w 4602332"/>
              <a:gd name="connsiteY2" fmla="*/ 3250005 h 3250005"/>
              <a:gd name="connsiteX3" fmla="*/ 0 w 4602332"/>
              <a:gd name="connsiteY3" fmla="*/ 2584180 h 3250005"/>
              <a:gd name="connsiteX4" fmla="*/ 106532 w 4602332"/>
              <a:gd name="connsiteY4" fmla="*/ 656948 h 3250005"/>
              <a:gd name="connsiteX0" fmla="*/ 106532 w 3057617"/>
              <a:gd name="connsiteY0" fmla="*/ 656948 h 2584180"/>
              <a:gd name="connsiteX1" fmla="*/ 3057617 w 3057617"/>
              <a:gd name="connsiteY1" fmla="*/ 0 h 2584180"/>
              <a:gd name="connsiteX2" fmla="*/ 2196483 w 3057617"/>
              <a:gd name="connsiteY2" fmla="*/ 2122541 h 2584180"/>
              <a:gd name="connsiteX3" fmla="*/ 0 w 3057617"/>
              <a:gd name="connsiteY3" fmla="*/ 2584180 h 2584180"/>
              <a:gd name="connsiteX4" fmla="*/ 106532 w 3057617"/>
              <a:gd name="connsiteY4" fmla="*/ 656948 h 2584180"/>
              <a:gd name="connsiteX0" fmla="*/ 106532 w 3057617"/>
              <a:gd name="connsiteY0" fmla="*/ 656948 h 2681834"/>
              <a:gd name="connsiteX1" fmla="*/ 3057617 w 3057617"/>
              <a:gd name="connsiteY1" fmla="*/ 0 h 2681834"/>
              <a:gd name="connsiteX2" fmla="*/ 2897819 w 3057617"/>
              <a:gd name="connsiteY2" fmla="*/ 2681834 h 2681834"/>
              <a:gd name="connsiteX3" fmla="*/ 0 w 3057617"/>
              <a:gd name="connsiteY3" fmla="*/ 2584180 h 2681834"/>
              <a:gd name="connsiteX4" fmla="*/ 106532 w 3057617"/>
              <a:gd name="connsiteY4" fmla="*/ 656948 h 2681834"/>
              <a:gd name="connsiteX0" fmla="*/ 0 w 2951085"/>
              <a:gd name="connsiteY0" fmla="*/ 656948 h 2681834"/>
              <a:gd name="connsiteX1" fmla="*/ 2951085 w 2951085"/>
              <a:gd name="connsiteY1" fmla="*/ 0 h 2681834"/>
              <a:gd name="connsiteX2" fmla="*/ 2791287 w 2951085"/>
              <a:gd name="connsiteY2" fmla="*/ 2681834 h 2681834"/>
              <a:gd name="connsiteX3" fmla="*/ 594804 w 2951085"/>
              <a:gd name="connsiteY3" fmla="*/ 2335605 h 2681834"/>
              <a:gd name="connsiteX4" fmla="*/ 0 w 2951085"/>
              <a:gd name="connsiteY4" fmla="*/ 656948 h 2681834"/>
              <a:gd name="connsiteX0" fmla="*/ 115409 w 3066494"/>
              <a:gd name="connsiteY0" fmla="*/ 656948 h 2681834"/>
              <a:gd name="connsiteX1" fmla="*/ 3066494 w 3066494"/>
              <a:gd name="connsiteY1" fmla="*/ 0 h 2681834"/>
              <a:gd name="connsiteX2" fmla="*/ 2906696 w 3066494"/>
              <a:gd name="connsiteY2" fmla="*/ 2681834 h 2681834"/>
              <a:gd name="connsiteX3" fmla="*/ 0 w 3066494"/>
              <a:gd name="connsiteY3" fmla="*/ 2557547 h 2681834"/>
              <a:gd name="connsiteX4" fmla="*/ 115409 w 3066494"/>
              <a:gd name="connsiteY4" fmla="*/ 656948 h 2681834"/>
              <a:gd name="connsiteX0" fmla="*/ 115409 w 2906696"/>
              <a:gd name="connsiteY0" fmla="*/ 292964 h 2317850"/>
              <a:gd name="connsiteX1" fmla="*/ 2853430 w 2906696"/>
              <a:gd name="connsiteY1" fmla="*/ 0 h 2317850"/>
              <a:gd name="connsiteX2" fmla="*/ 2906696 w 2906696"/>
              <a:gd name="connsiteY2" fmla="*/ 2317850 h 2317850"/>
              <a:gd name="connsiteX3" fmla="*/ 0 w 2906696"/>
              <a:gd name="connsiteY3" fmla="*/ 2193563 h 2317850"/>
              <a:gd name="connsiteX4" fmla="*/ 115409 w 2906696"/>
              <a:gd name="connsiteY4" fmla="*/ 292964 h 2317850"/>
              <a:gd name="connsiteX0" fmla="*/ 115409 w 3057617"/>
              <a:gd name="connsiteY0" fmla="*/ 648071 h 2672957"/>
              <a:gd name="connsiteX1" fmla="*/ 3057617 w 3057617"/>
              <a:gd name="connsiteY1" fmla="*/ 0 h 2672957"/>
              <a:gd name="connsiteX2" fmla="*/ 2906696 w 3057617"/>
              <a:gd name="connsiteY2" fmla="*/ 2672957 h 2672957"/>
              <a:gd name="connsiteX3" fmla="*/ 0 w 3057617"/>
              <a:gd name="connsiteY3" fmla="*/ 2548670 h 2672957"/>
              <a:gd name="connsiteX4" fmla="*/ 115409 w 3057617"/>
              <a:gd name="connsiteY4" fmla="*/ 648071 h 2672957"/>
              <a:gd name="connsiteX0" fmla="*/ 115409 w 2971257"/>
              <a:gd name="connsiteY0" fmla="*/ 510911 h 2535797"/>
              <a:gd name="connsiteX1" fmla="*/ 2971257 w 2971257"/>
              <a:gd name="connsiteY1" fmla="*/ 0 h 2535797"/>
              <a:gd name="connsiteX2" fmla="*/ 2906696 w 2971257"/>
              <a:gd name="connsiteY2" fmla="*/ 2535797 h 2535797"/>
              <a:gd name="connsiteX3" fmla="*/ 0 w 2971257"/>
              <a:gd name="connsiteY3" fmla="*/ 2411510 h 2535797"/>
              <a:gd name="connsiteX4" fmla="*/ 115409 w 2971257"/>
              <a:gd name="connsiteY4" fmla="*/ 510911 h 2535797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0669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115409 w 3077937"/>
              <a:gd name="connsiteY0" fmla="*/ 668391 h 2568990"/>
              <a:gd name="connsiteX1" fmla="*/ 3077937 w 3077937"/>
              <a:gd name="connsiteY1" fmla="*/ 0 h 2568990"/>
              <a:gd name="connsiteX2" fmla="*/ 2769536 w 3077937"/>
              <a:gd name="connsiteY2" fmla="*/ 2535797 h 2568990"/>
              <a:gd name="connsiteX3" fmla="*/ 0 w 3077937"/>
              <a:gd name="connsiteY3" fmla="*/ 2568990 h 2568990"/>
              <a:gd name="connsiteX4" fmla="*/ 115409 w 3077937"/>
              <a:gd name="connsiteY4" fmla="*/ 668391 h 2568990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1685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0 w 2962528"/>
              <a:gd name="connsiteY0" fmla="*/ 668391 h 2693277"/>
              <a:gd name="connsiteX1" fmla="*/ 2962528 w 2962528"/>
              <a:gd name="connsiteY1" fmla="*/ 0 h 2693277"/>
              <a:gd name="connsiteX2" fmla="*/ 2801447 w 2962528"/>
              <a:gd name="connsiteY2" fmla="*/ 2693277 h 2693277"/>
              <a:gd name="connsiteX3" fmla="*/ 331631 w 2962528"/>
              <a:gd name="connsiteY3" fmla="*/ 2289590 h 2693277"/>
              <a:gd name="connsiteX4" fmla="*/ 0 w 2962528"/>
              <a:gd name="connsiteY4" fmla="*/ 668391 h 2693277"/>
              <a:gd name="connsiteX0" fmla="*/ 120489 w 3083017"/>
              <a:gd name="connsiteY0" fmla="*/ 66839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20489 w 3083017"/>
              <a:gd name="connsiteY4" fmla="*/ 668391 h 2693277"/>
              <a:gd name="connsiteX0" fmla="*/ 262729 w 3083017"/>
              <a:gd name="connsiteY0" fmla="*/ 84111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262729 w 3083017"/>
              <a:gd name="connsiteY4" fmla="*/ 841111 h 2693277"/>
              <a:gd name="connsiteX0" fmla="*/ 105249 w 3083017"/>
              <a:gd name="connsiteY0" fmla="*/ 70903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05249 w 3083017"/>
              <a:gd name="connsiteY4" fmla="*/ 709031 h 2693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3017" h="2693277">
                <a:moveTo>
                  <a:pt x="105249" y="709031"/>
                </a:moveTo>
                <a:lnTo>
                  <a:pt x="3083017" y="0"/>
                </a:lnTo>
                <a:lnTo>
                  <a:pt x="2921936" y="2693277"/>
                </a:lnTo>
                <a:lnTo>
                  <a:pt x="0" y="2574070"/>
                </a:lnTo>
                <a:lnTo>
                  <a:pt x="105249" y="7090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935818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-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C1A878D-07A3-41D4-969A-CEC7DA6439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7999"/>
          </a:xfrm>
          <a:prstGeom prst="parallelogram">
            <a:avLst>
              <a:gd name="adj" fmla="val 90695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840326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F5F9F48-A0D7-42AF-B746-871E3E140EE9}"/>
              </a:ext>
            </a:extLst>
          </p:cNvPr>
          <p:cNvSpPr/>
          <p:nvPr userDrawn="1"/>
        </p:nvSpPr>
        <p:spPr>
          <a:xfrm>
            <a:off x="4457700" y="0"/>
            <a:ext cx="7734300" cy="6858000"/>
          </a:xfrm>
          <a:custGeom>
            <a:avLst/>
            <a:gdLst>
              <a:gd name="connsiteX0" fmla="*/ 3160975 w 7734300"/>
              <a:gd name="connsiteY0" fmla="*/ 0 h 6858000"/>
              <a:gd name="connsiteX1" fmla="*/ 3167701 w 7734300"/>
              <a:gd name="connsiteY1" fmla="*/ 0 h 6858000"/>
              <a:gd name="connsiteX2" fmla="*/ 7734300 w 7734300"/>
              <a:gd name="connsiteY2" fmla="*/ 0 h 6858000"/>
              <a:gd name="connsiteX3" fmla="*/ 7734300 w 7734300"/>
              <a:gd name="connsiteY3" fmla="*/ 6858000 h 6858000"/>
              <a:gd name="connsiteX4" fmla="*/ 3167701 w 7734300"/>
              <a:gd name="connsiteY4" fmla="*/ 6858000 h 6858000"/>
              <a:gd name="connsiteX5" fmla="*/ 3160975 w 7734300"/>
              <a:gd name="connsiteY5" fmla="*/ 6858000 h 6858000"/>
              <a:gd name="connsiteX6" fmla="*/ 3160975 w 7734300"/>
              <a:gd name="connsiteY6" fmla="*/ 6850774 h 6858000"/>
              <a:gd name="connsiteX7" fmla="*/ 0 w 7734300"/>
              <a:gd name="connsiteY7" fmla="*/ 3454443 h 6858000"/>
              <a:gd name="connsiteX8" fmla="*/ 3160975 w 7734300"/>
              <a:gd name="connsiteY8" fmla="*/ 733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34300" h="6858000">
                <a:moveTo>
                  <a:pt x="3160975" y="0"/>
                </a:moveTo>
                <a:lnTo>
                  <a:pt x="3167701" y="0"/>
                </a:lnTo>
                <a:lnTo>
                  <a:pt x="7734300" y="0"/>
                </a:lnTo>
                <a:lnTo>
                  <a:pt x="7734300" y="6858000"/>
                </a:lnTo>
                <a:lnTo>
                  <a:pt x="3167701" y="6858000"/>
                </a:lnTo>
                <a:lnTo>
                  <a:pt x="3160975" y="6858000"/>
                </a:lnTo>
                <a:lnTo>
                  <a:pt x="3160975" y="6850774"/>
                </a:lnTo>
                <a:lnTo>
                  <a:pt x="0" y="3454443"/>
                </a:lnTo>
                <a:lnTo>
                  <a:pt x="3160975" y="73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CF90682-C775-4F81-8230-DD7BF250795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7734300" cy="6858000"/>
          </a:xfrm>
          <a:custGeom>
            <a:avLst/>
            <a:gdLst>
              <a:gd name="connsiteX0" fmla="*/ 0 w 7302500"/>
              <a:gd name="connsiteY0" fmla="*/ 0 h 6858000"/>
              <a:gd name="connsiteX1" fmla="*/ 4311650 w 7302500"/>
              <a:gd name="connsiteY1" fmla="*/ 0 h 6858000"/>
              <a:gd name="connsiteX2" fmla="*/ 4318000 w 7302500"/>
              <a:gd name="connsiteY2" fmla="*/ 0 h 6858000"/>
              <a:gd name="connsiteX3" fmla="*/ 4318000 w 7302500"/>
              <a:gd name="connsiteY3" fmla="*/ 7226 h 6858000"/>
              <a:gd name="connsiteX4" fmla="*/ 7302500 w 7302500"/>
              <a:gd name="connsiteY4" fmla="*/ 3403557 h 6858000"/>
              <a:gd name="connsiteX5" fmla="*/ 4318000 w 7302500"/>
              <a:gd name="connsiteY5" fmla="*/ 6850666 h 6858000"/>
              <a:gd name="connsiteX6" fmla="*/ 4318000 w 7302500"/>
              <a:gd name="connsiteY6" fmla="*/ 6858000 h 6858000"/>
              <a:gd name="connsiteX7" fmla="*/ 4311650 w 7302500"/>
              <a:gd name="connsiteY7" fmla="*/ 6858000 h 6858000"/>
              <a:gd name="connsiteX8" fmla="*/ 0 w 73025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02500" h="6858000">
                <a:moveTo>
                  <a:pt x="0" y="0"/>
                </a:moveTo>
                <a:lnTo>
                  <a:pt x="4311650" y="0"/>
                </a:lnTo>
                <a:lnTo>
                  <a:pt x="4318000" y="0"/>
                </a:lnTo>
                <a:lnTo>
                  <a:pt x="4318000" y="7226"/>
                </a:lnTo>
                <a:lnTo>
                  <a:pt x="7302500" y="3403557"/>
                </a:lnTo>
                <a:lnTo>
                  <a:pt x="4318000" y="6850666"/>
                </a:lnTo>
                <a:lnTo>
                  <a:pt x="4318000" y="6858000"/>
                </a:lnTo>
                <a:lnTo>
                  <a:pt x="43116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757667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5B8CE5-8DE7-4B1E-A438-23286B4532FA}"/>
              </a:ext>
            </a:extLst>
          </p:cNvPr>
          <p:cNvSpPr/>
          <p:nvPr userDrawn="1"/>
        </p:nvSpPr>
        <p:spPr>
          <a:xfrm>
            <a:off x="0" y="0"/>
            <a:ext cx="378089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B70290CC-81EF-4E15-9C76-9825C872E73D}"/>
              </a:ext>
            </a:extLst>
          </p:cNvPr>
          <p:cNvSpPr/>
          <p:nvPr userDrawn="1"/>
        </p:nvSpPr>
        <p:spPr>
          <a:xfrm>
            <a:off x="67749" y="2190042"/>
            <a:ext cx="1825371" cy="4705764"/>
          </a:xfrm>
          <a:custGeom>
            <a:avLst/>
            <a:gdLst>
              <a:gd name="connsiteX0" fmla="*/ 15747 w 1825371"/>
              <a:gd name="connsiteY0" fmla="*/ 1352 h 3047785"/>
              <a:gd name="connsiteX1" fmla="*/ 83062 w 1825371"/>
              <a:gd name="connsiteY1" fmla="*/ 34837 h 3047785"/>
              <a:gd name="connsiteX2" fmla="*/ 961270 w 1825371"/>
              <a:gd name="connsiteY2" fmla="*/ 755975 h 3047785"/>
              <a:gd name="connsiteX3" fmla="*/ 1239162 w 1825371"/>
              <a:gd name="connsiteY3" fmla="*/ 1001764 h 3047785"/>
              <a:gd name="connsiteX4" fmla="*/ 1276445 w 1825371"/>
              <a:gd name="connsiteY4" fmla="*/ 1025928 h 3047785"/>
              <a:gd name="connsiteX5" fmla="*/ 1316489 w 1825371"/>
              <a:gd name="connsiteY5" fmla="*/ 1009704 h 3047785"/>
              <a:gd name="connsiteX6" fmla="*/ 1345141 w 1825371"/>
              <a:gd name="connsiteY6" fmla="*/ 948602 h 3047785"/>
              <a:gd name="connsiteX7" fmla="*/ 1407624 w 1825371"/>
              <a:gd name="connsiteY7" fmla="*/ 869894 h 3047785"/>
              <a:gd name="connsiteX8" fmla="*/ 1749379 w 1825371"/>
              <a:gd name="connsiteY8" fmla="*/ 590967 h 3047785"/>
              <a:gd name="connsiteX9" fmla="*/ 1808066 w 1825371"/>
              <a:gd name="connsiteY9" fmla="*/ 545399 h 3047785"/>
              <a:gd name="connsiteX10" fmla="*/ 1825326 w 1825371"/>
              <a:gd name="connsiteY10" fmla="*/ 554375 h 3047785"/>
              <a:gd name="connsiteX11" fmla="*/ 1811172 w 1825371"/>
              <a:gd name="connsiteY11" fmla="*/ 590277 h 3047785"/>
              <a:gd name="connsiteX12" fmla="*/ 1721073 w 1825371"/>
              <a:gd name="connsiteY12" fmla="*/ 698326 h 3047785"/>
              <a:gd name="connsiteX13" fmla="*/ 1385877 w 1825371"/>
              <a:gd name="connsiteY13" fmla="*/ 1068389 h 3047785"/>
              <a:gd name="connsiteX14" fmla="*/ 1376211 w 1825371"/>
              <a:gd name="connsiteY14" fmla="*/ 1098421 h 3047785"/>
              <a:gd name="connsiteX15" fmla="*/ 1361366 w 1825371"/>
              <a:gd name="connsiteY15" fmla="*/ 1135359 h 3047785"/>
              <a:gd name="connsiteX16" fmla="*/ 1355153 w 1825371"/>
              <a:gd name="connsiteY16" fmla="*/ 1169879 h 3047785"/>
              <a:gd name="connsiteX17" fmla="*/ 1409696 w 1825371"/>
              <a:gd name="connsiteY17" fmla="*/ 1384253 h 3047785"/>
              <a:gd name="connsiteX18" fmla="*/ 1524994 w 1825371"/>
              <a:gd name="connsiteY18" fmla="*/ 1739817 h 3047785"/>
              <a:gd name="connsiteX19" fmla="*/ 1659971 w 1825371"/>
              <a:gd name="connsiteY19" fmla="*/ 2199288 h 3047785"/>
              <a:gd name="connsiteX20" fmla="*/ 1782864 w 1825371"/>
              <a:gd name="connsiteY20" fmla="*/ 2697077 h 3047785"/>
              <a:gd name="connsiteX21" fmla="*/ 1794257 w 1825371"/>
              <a:gd name="connsiteY21" fmla="*/ 2767845 h 3047785"/>
              <a:gd name="connsiteX22" fmla="*/ 1791840 w 1825371"/>
              <a:gd name="connsiteY22" fmla="*/ 2778202 h 3047785"/>
              <a:gd name="connsiteX23" fmla="*/ 1784245 w 1825371"/>
              <a:gd name="connsiteY23" fmla="*/ 2770607 h 3047785"/>
              <a:gd name="connsiteX24" fmla="*/ 1746617 w 1825371"/>
              <a:gd name="connsiteY24" fmla="*/ 2660831 h 3047785"/>
              <a:gd name="connsiteX25" fmla="*/ 1513602 w 1825371"/>
              <a:gd name="connsiteY25" fmla="*/ 1875484 h 3047785"/>
              <a:gd name="connsiteX26" fmla="*/ 1297158 w 1825371"/>
              <a:gd name="connsiteY26" fmla="*/ 1267919 h 3047785"/>
              <a:gd name="connsiteX27" fmla="*/ 1275064 w 1825371"/>
              <a:gd name="connsiteY27" fmla="*/ 1217173 h 3047785"/>
              <a:gd name="connsiteX28" fmla="*/ 1248483 w 1825371"/>
              <a:gd name="connsiteY28" fmla="*/ 1193353 h 3047785"/>
              <a:gd name="connsiteX29" fmla="*/ 1232949 w 1825371"/>
              <a:gd name="connsiteY29" fmla="*/ 1222351 h 3047785"/>
              <a:gd name="connsiteX30" fmla="*/ 1230877 w 1825371"/>
              <a:gd name="connsiteY30" fmla="*/ 1283108 h 3047785"/>
              <a:gd name="connsiteX31" fmla="*/ 1243305 w 1825371"/>
              <a:gd name="connsiteY31" fmla="*/ 1522336 h 3047785"/>
              <a:gd name="connsiteX32" fmla="*/ 1261256 w 1825371"/>
              <a:gd name="connsiteY32" fmla="*/ 1854772 h 3047785"/>
              <a:gd name="connsiteX33" fmla="*/ 1272647 w 1825371"/>
              <a:gd name="connsiteY33" fmla="*/ 2086061 h 3047785"/>
              <a:gd name="connsiteX34" fmla="*/ 1288528 w 1825371"/>
              <a:gd name="connsiteY34" fmla="*/ 2674639 h 3047785"/>
              <a:gd name="connsiteX35" fmla="*/ 1297493 w 1825371"/>
              <a:gd name="connsiteY35" fmla="*/ 3047785 h 3047785"/>
              <a:gd name="connsiteX36" fmla="*/ 1048951 w 1825371"/>
              <a:gd name="connsiteY36" fmla="*/ 3047785 h 3047785"/>
              <a:gd name="connsiteX37" fmla="*/ 1053441 w 1825371"/>
              <a:gd name="connsiteY37" fmla="*/ 2920082 h 3047785"/>
              <a:gd name="connsiteX38" fmla="*/ 1066213 w 1825371"/>
              <a:gd name="connsiteY38" fmla="*/ 2573839 h 3047785"/>
              <a:gd name="connsiteX39" fmla="*/ 1077951 w 1825371"/>
              <a:gd name="connsiteY39" fmla="*/ 2236916 h 3047785"/>
              <a:gd name="connsiteX40" fmla="*/ 1093485 w 1825371"/>
              <a:gd name="connsiteY40" fmla="*/ 1882733 h 3047785"/>
              <a:gd name="connsiteX41" fmla="*/ 1107983 w 1825371"/>
              <a:gd name="connsiteY41" fmla="*/ 1608293 h 3047785"/>
              <a:gd name="connsiteX42" fmla="*/ 1125245 w 1825371"/>
              <a:gd name="connsiteY42" fmla="*/ 1293464 h 3047785"/>
              <a:gd name="connsiteX43" fmla="*/ 1096247 w 1825371"/>
              <a:gd name="connsiteY43" fmla="*/ 1270681 h 3047785"/>
              <a:gd name="connsiteX44" fmla="*/ 984400 w 1825371"/>
              <a:gd name="connsiteY44" fmla="*/ 1242374 h 3047785"/>
              <a:gd name="connsiteX45" fmla="*/ 977149 w 1825371"/>
              <a:gd name="connsiteY45" fmla="*/ 1225458 h 3047785"/>
              <a:gd name="connsiteX46" fmla="*/ 983019 w 1825371"/>
              <a:gd name="connsiteY46" fmla="*/ 1189902 h 3047785"/>
              <a:gd name="connsiteX47" fmla="*/ 1016158 w 1825371"/>
              <a:gd name="connsiteY47" fmla="*/ 1097041 h 3047785"/>
              <a:gd name="connsiteX48" fmla="*/ 1055513 w 1825371"/>
              <a:gd name="connsiteY48" fmla="*/ 1078055 h 3047785"/>
              <a:gd name="connsiteX49" fmla="*/ 1097628 w 1825371"/>
              <a:gd name="connsiteY49" fmla="*/ 1104290 h 3047785"/>
              <a:gd name="connsiteX50" fmla="*/ 1115579 w 1825371"/>
              <a:gd name="connsiteY50" fmla="*/ 1107743 h 3047785"/>
              <a:gd name="connsiteX51" fmla="*/ 1177026 w 1825371"/>
              <a:gd name="connsiteY51" fmla="*/ 1087375 h 3047785"/>
              <a:gd name="connsiteX52" fmla="*/ 1179787 w 1825371"/>
              <a:gd name="connsiteY52" fmla="*/ 1073913 h 3047785"/>
              <a:gd name="connsiteX53" fmla="*/ 1135255 w 1825371"/>
              <a:gd name="connsiteY53" fmla="*/ 1041117 h 3047785"/>
              <a:gd name="connsiteX54" fmla="*/ 939868 w 1825371"/>
              <a:gd name="connsiteY54" fmla="*/ 883702 h 3047785"/>
              <a:gd name="connsiteX55" fmla="*/ 549783 w 1825371"/>
              <a:gd name="connsiteY55" fmla="*/ 496379 h 3047785"/>
              <a:gd name="connsiteX56" fmla="*/ 40947 w 1825371"/>
              <a:gd name="connsiteY56" fmla="*/ 48990 h 3047785"/>
              <a:gd name="connsiteX57" fmla="*/ 5735 w 1825371"/>
              <a:gd name="connsiteY57" fmla="*/ 17231 h 3047785"/>
              <a:gd name="connsiteX58" fmla="*/ 902 w 1825371"/>
              <a:gd name="connsiteY58" fmla="*/ 4114 h 3047785"/>
              <a:gd name="connsiteX59" fmla="*/ 15747 w 1825371"/>
              <a:gd name="connsiteY59" fmla="*/ 1352 h 3047785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3047785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4685667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97493 w 1825371"/>
              <a:gd name="connsiteY34" fmla="*/ 4685667 h 4705763"/>
              <a:gd name="connsiteX35" fmla="*/ 938419 w 1825371"/>
              <a:gd name="connsiteY35" fmla="*/ 4705763 h 4705763"/>
              <a:gd name="connsiteX36" fmla="*/ 1053441 w 1825371"/>
              <a:gd name="connsiteY36" fmla="*/ 2920082 h 4705763"/>
              <a:gd name="connsiteX37" fmla="*/ 1066213 w 1825371"/>
              <a:gd name="connsiteY37" fmla="*/ 2573839 h 4705763"/>
              <a:gd name="connsiteX38" fmla="*/ 1077951 w 1825371"/>
              <a:gd name="connsiteY38" fmla="*/ 2236916 h 4705763"/>
              <a:gd name="connsiteX39" fmla="*/ 1093485 w 1825371"/>
              <a:gd name="connsiteY39" fmla="*/ 1882733 h 4705763"/>
              <a:gd name="connsiteX40" fmla="*/ 1107983 w 1825371"/>
              <a:gd name="connsiteY40" fmla="*/ 1608293 h 4705763"/>
              <a:gd name="connsiteX41" fmla="*/ 1125245 w 1825371"/>
              <a:gd name="connsiteY41" fmla="*/ 1293464 h 4705763"/>
              <a:gd name="connsiteX42" fmla="*/ 1096247 w 1825371"/>
              <a:gd name="connsiteY42" fmla="*/ 1270681 h 4705763"/>
              <a:gd name="connsiteX43" fmla="*/ 984400 w 1825371"/>
              <a:gd name="connsiteY43" fmla="*/ 1242374 h 4705763"/>
              <a:gd name="connsiteX44" fmla="*/ 977149 w 1825371"/>
              <a:gd name="connsiteY44" fmla="*/ 1225458 h 4705763"/>
              <a:gd name="connsiteX45" fmla="*/ 983019 w 1825371"/>
              <a:gd name="connsiteY45" fmla="*/ 1189902 h 4705763"/>
              <a:gd name="connsiteX46" fmla="*/ 1016158 w 1825371"/>
              <a:gd name="connsiteY46" fmla="*/ 1097041 h 4705763"/>
              <a:gd name="connsiteX47" fmla="*/ 1055513 w 1825371"/>
              <a:gd name="connsiteY47" fmla="*/ 1078055 h 4705763"/>
              <a:gd name="connsiteX48" fmla="*/ 1097628 w 1825371"/>
              <a:gd name="connsiteY48" fmla="*/ 1104290 h 4705763"/>
              <a:gd name="connsiteX49" fmla="*/ 1115579 w 1825371"/>
              <a:gd name="connsiteY49" fmla="*/ 1107743 h 4705763"/>
              <a:gd name="connsiteX50" fmla="*/ 1177026 w 1825371"/>
              <a:gd name="connsiteY50" fmla="*/ 1087375 h 4705763"/>
              <a:gd name="connsiteX51" fmla="*/ 1179787 w 1825371"/>
              <a:gd name="connsiteY51" fmla="*/ 1073913 h 4705763"/>
              <a:gd name="connsiteX52" fmla="*/ 1135255 w 1825371"/>
              <a:gd name="connsiteY52" fmla="*/ 1041117 h 4705763"/>
              <a:gd name="connsiteX53" fmla="*/ 939868 w 1825371"/>
              <a:gd name="connsiteY53" fmla="*/ 883702 h 4705763"/>
              <a:gd name="connsiteX54" fmla="*/ 549783 w 1825371"/>
              <a:gd name="connsiteY54" fmla="*/ 496379 h 4705763"/>
              <a:gd name="connsiteX55" fmla="*/ 40947 w 1825371"/>
              <a:gd name="connsiteY55" fmla="*/ 48990 h 4705763"/>
              <a:gd name="connsiteX56" fmla="*/ 5735 w 1825371"/>
              <a:gd name="connsiteY56" fmla="*/ 17231 h 4705763"/>
              <a:gd name="connsiteX57" fmla="*/ 902 w 1825371"/>
              <a:gd name="connsiteY57" fmla="*/ 4114 h 4705763"/>
              <a:gd name="connsiteX58" fmla="*/ 15747 w 1825371"/>
              <a:gd name="connsiteY58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97493 w 1825371"/>
              <a:gd name="connsiteY33" fmla="*/ 4685667 h 4705763"/>
              <a:gd name="connsiteX34" fmla="*/ 938419 w 1825371"/>
              <a:gd name="connsiteY34" fmla="*/ 4705763 h 4705763"/>
              <a:gd name="connsiteX35" fmla="*/ 1053441 w 1825371"/>
              <a:gd name="connsiteY35" fmla="*/ 2920082 h 4705763"/>
              <a:gd name="connsiteX36" fmla="*/ 1066213 w 1825371"/>
              <a:gd name="connsiteY36" fmla="*/ 2573839 h 4705763"/>
              <a:gd name="connsiteX37" fmla="*/ 1077951 w 1825371"/>
              <a:gd name="connsiteY37" fmla="*/ 2236916 h 4705763"/>
              <a:gd name="connsiteX38" fmla="*/ 1093485 w 1825371"/>
              <a:gd name="connsiteY38" fmla="*/ 1882733 h 4705763"/>
              <a:gd name="connsiteX39" fmla="*/ 1107983 w 1825371"/>
              <a:gd name="connsiteY39" fmla="*/ 1608293 h 4705763"/>
              <a:gd name="connsiteX40" fmla="*/ 1125245 w 1825371"/>
              <a:gd name="connsiteY40" fmla="*/ 1293464 h 4705763"/>
              <a:gd name="connsiteX41" fmla="*/ 1096247 w 1825371"/>
              <a:gd name="connsiteY41" fmla="*/ 1270681 h 4705763"/>
              <a:gd name="connsiteX42" fmla="*/ 984400 w 1825371"/>
              <a:gd name="connsiteY42" fmla="*/ 1242374 h 4705763"/>
              <a:gd name="connsiteX43" fmla="*/ 977149 w 1825371"/>
              <a:gd name="connsiteY43" fmla="*/ 1225458 h 4705763"/>
              <a:gd name="connsiteX44" fmla="*/ 983019 w 1825371"/>
              <a:gd name="connsiteY44" fmla="*/ 1189902 h 4705763"/>
              <a:gd name="connsiteX45" fmla="*/ 1016158 w 1825371"/>
              <a:gd name="connsiteY45" fmla="*/ 1097041 h 4705763"/>
              <a:gd name="connsiteX46" fmla="*/ 1055513 w 1825371"/>
              <a:gd name="connsiteY46" fmla="*/ 1078055 h 4705763"/>
              <a:gd name="connsiteX47" fmla="*/ 1097628 w 1825371"/>
              <a:gd name="connsiteY47" fmla="*/ 1104290 h 4705763"/>
              <a:gd name="connsiteX48" fmla="*/ 1115579 w 1825371"/>
              <a:gd name="connsiteY48" fmla="*/ 1107743 h 4705763"/>
              <a:gd name="connsiteX49" fmla="*/ 1177026 w 1825371"/>
              <a:gd name="connsiteY49" fmla="*/ 1087375 h 4705763"/>
              <a:gd name="connsiteX50" fmla="*/ 1179787 w 1825371"/>
              <a:gd name="connsiteY50" fmla="*/ 1073913 h 4705763"/>
              <a:gd name="connsiteX51" fmla="*/ 1135255 w 1825371"/>
              <a:gd name="connsiteY51" fmla="*/ 1041117 h 4705763"/>
              <a:gd name="connsiteX52" fmla="*/ 939868 w 1825371"/>
              <a:gd name="connsiteY52" fmla="*/ 883702 h 4705763"/>
              <a:gd name="connsiteX53" fmla="*/ 549783 w 1825371"/>
              <a:gd name="connsiteY53" fmla="*/ 496379 h 4705763"/>
              <a:gd name="connsiteX54" fmla="*/ 40947 w 1825371"/>
              <a:gd name="connsiteY54" fmla="*/ 48990 h 4705763"/>
              <a:gd name="connsiteX55" fmla="*/ 5735 w 1825371"/>
              <a:gd name="connsiteY55" fmla="*/ 17231 h 4705763"/>
              <a:gd name="connsiteX56" fmla="*/ 902 w 1825371"/>
              <a:gd name="connsiteY56" fmla="*/ 4114 h 4705763"/>
              <a:gd name="connsiteX57" fmla="*/ 15747 w 1825371"/>
              <a:gd name="connsiteY57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97493 w 1825371"/>
              <a:gd name="connsiteY32" fmla="*/ 4685667 h 4705763"/>
              <a:gd name="connsiteX33" fmla="*/ 938419 w 1825371"/>
              <a:gd name="connsiteY33" fmla="*/ 4705763 h 4705763"/>
              <a:gd name="connsiteX34" fmla="*/ 1053441 w 1825371"/>
              <a:gd name="connsiteY34" fmla="*/ 2920082 h 4705763"/>
              <a:gd name="connsiteX35" fmla="*/ 1066213 w 1825371"/>
              <a:gd name="connsiteY35" fmla="*/ 2573839 h 4705763"/>
              <a:gd name="connsiteX36" fmla="*/ 1077951 w 1825371"/>
              <a:gd name="connsiteY36" fmla="*/ 2236916 h 4705763"/>
              <a:gd name="connsiteX37" fmla="*/ 1093485 w 1825371"/>
              <a:gd name="connsiteY37" fmla="*/ 1882733 h 4705763"/>
              <a:gd name="connsiteX38" fmla="*/ 1107983 w 1825371"/>
              <a:gd name="connsiteY38" fmla="*/ 1608293 h 4705763"/>
              <a:gd name="connsiteX39" fmla="*/ 1125245 w 1825371"/>
              <a:gd name="connsiteY39" fmla="*/ 1293464 h 4705763"/>
              <a:gd name="connsiteX40" fmla="*/ 1096247 w 1825371"/>
              <a:gd name="connsiteY40" fmla="*/ 1270681 h 4705763"/>
              <a:gd name="connsiteX41" fmla="*/ 984400 w 1825371"/>
              <a:gd name="connsiteY41" fmla="*/ 1242374 h 4705763"/>
              <a:gd name="connsiteX42" fmla="*/ 977149 w 1825371"/>
              <a:gd name="connsiteY42" fmla="*/ 1225458 h 4705763"/>
              <a:gd name="connsiteX43" fmla="*/ 983019 w 1825371"/>
              <a:gd name="connsiteY43" fmla="*/ 1189902 h 4705763"/>
              <a:gd name="connsiteX44" fmla="*/ 1016158 w 1825371"/>
              <a:gd name="connsiteY44" fmla="*/ 1097041 h 4705763"/>
              <a:gd name="connsiteX45" fmla="*/ 1055513 w 1825371"/>
              <a:gd name="connsiteY45" fmla="*/ 1078055 h 4705763"/>
              <a:gd name="connsiteX46" fmla="*/ 1097628 w 1825371"/>
              <a:gd name="connsiteY46" fmla="*/ 1104290 h 4705763"/>
              <a:gd name="connsiteX47" fmla="*/ 1115579 w 1825371"/>
              <a:gd name="connsiteY47" fmla="*/ 1107743 h 4705763"/>
              <a:gd name="connsiteX48" fmla="*/ 1177026 w 1825371"/>
              <a:gd name="connsiteY48" fmla="*/ 1087375 h 4705763"/>
              <a:gd name="connsiteX49" fmla="*/ 1179787 w 1825371"/>
              <a:gd name="connsiteY49" fmla="*/ 1073913 h 4705763"/>
              <a:gd name="connsiteX50" fmla="*/ 1135255 w 1825371"/>
              <a:gd name="connsiteY50" fmla="*/ 1041117 h 4705763"/>
              <a:gd name="connsiteX51" fmla="*/ 939868 w 1825371"/>
              <a:gd name="connsiteY51" fmla="*/ 883702 h 4705763"/>
              <a:gd name="connsiteX52" fmla="*/ 549783 w 1825371"/>
              <a:gd name="connsiteY52" fmla="*/ 496379 h 4705763"/>
              <a:gd name="connsiteX53" fmla="*/ 40947 w 1825371"/>
              <a:gd name="connsiteY53" fmla="*/ 48990 h 4705763"/>
              <a:gd name="connsiteX54" fmla="*/ 5735 w 1825371"/>
              <a:gd name="connsiteY54" fmla="*/ 17231 h 4705763"/>
              <a:gd name="connsiteX55" fmla="*/ 902 w 1825371"/>
              <a:gd name="connsiteY55" fmla="*/ 4114 h 4705763"/>
              <a:gd name="connsiteX56" fmla="*/ 15747 w 1825371"/>
              <a:gd name="connsiteY56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07983 w 1825371"/>
              <a:gd name="connsiteY37" fmla="*/ 1608293 h 4705763"/>
              <a:gd name="connsiteX38" fmla="*/ 1125245 w 1825371"/>
              <a:gd name="connsiteY38" fmla="*/ 1293464 h 4705763"/>
              <a:gd name="connsiteX39" fmla="*/ 1096247 w 1825371"/>
              <a:gd name="connsiteY39" fmla="*/ 1270681 h 4705763"/>
              <a:gd name="connsiteX40" fmla="*/ 984400 w 1825371"/>
              <a:gd name="connsiteY40" fmla="*/ 1242374 h 4705763"/>
              <a:gd name="connsiteX41" fmla="*/ 977149 w 1825371"/>
              <a:gd name="connsiteY41" fmla="*/ 1225458 h 4705763"/>
              <a:gd name="connsiteX42" fmla="*/ 983019 w 1825371"/>
              <a:gd name="connsiteY42" fmla="*/ 1189902 h 4705763"/>
              <a:gd name="connsiteX43" fmla="*/ 1016158 w 1825371"/>
              <a:gd name="connsiteY43" fmla="*/ 1097041 h 4705763"/>
              <a:gd name="connsiteX44" fmla="*/ 1055513 w 1825371"/>
              <a:gd name="connsiteY44" fmla="*/ 1078055 h 4705763"/>
              <a:gd name="connsiteX45" fmla="*/ 1097628 w 1825371"/>
              <a:gd name="connsiteY45" fmla="*/ 1104290 h 4705763"/>
              <a:gd name="connsiteX46" fmla="*/ 1115579 w 1825371"/>
              <a:gd name="connsiteY46" fmla="*/ 1107743 h 4705763"/>
              <a:gd name="connsiteX47" fmla="*/ 1177026 w 1825371"/>
              <a:gd name="connsiteY47" fmla="*/ 1087375 h 4705763"/>
              <a:gd name="connsiteX48" fmla="*/ 1179787 w 1825371"/>
              <a:gd name="connsiteY48" fmla="*/ 1073913 h 4705763"/>
              <a:gd name="connsiteX49" fmla="*/ 1135255 w 1825371"/>
              <a:gd name="connsiteY49" fmla="*/ 1041117 h 4705763"/>
              <a:gd name="connsiteX50" fmla="*/ 939868 w 1825371"/>
              <a:gd name="connsiteY50" fmla="*/ 883702 h 4705763"/>
              <a:gd name="connsiteX51" fmla="*/ 549783 w 1825371"/>
              <a:gd name="connsiteY51" fmla="*/ 496379 h 4705763"/>
              <a:gd name="connsiteX52" fmla="*/ 40947 w 1825371"/>
              <a:gd name="connsiteY52" fmla="*/ 48990 h 4705763"/>
              <a:gd name="connsiteX53" fmla="*/ 5735 w 1825371"/>
              <a:gd name="connsiteY53" fmla="*/ 17231 h 4705763"/>
              <a:gd name="connsiteX54" fmla="*/ 902 w 1825371"/>
              <a:gd name="connsiteY54" fmla="*/ 4114 h 4705763"/>
              <a:gd name="connsiteX55" fmla="*/ 15747 w 1825371"/>
              <a:gd name="connsiteY55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25245 w 1825371"/>
              <a:gd name="connsiteY37" fmla="*/ 1293464 h 4705763"/>
              <a:gd name="connsiteX38" fmla="*/ 1096247 w 1825371"/>
              <a:gd name="connsiteY38" fmla="*/ 1270681 h 4705763"/>
              <a:gd name="connsiteX39" fmla="*/ 984400 w 1825371"/>
              <a:gd name="connsiteY39" fmla="*/ 1242374 h 4705763"/>
              <a:gd name="connsiteX40" fmla="*/ 977149 w 1825371"/>
              <a:gd name="connsiteY40" fmla="*/ 1225458 h 4705763"/>
              <a:gd name="connsiteX41" fmla="*/ 983019 w 1825371"/>
              <a:gd name="connsiteY41" fmla="*/ 1189902 h 4705763"/>
              <a:gd name="connsiteX42" fmla="*/ 1016158 w 1825371"/>
              <a:gd name="connsiteY42" fmla="*/ 1097041 h 4705763"/>
              <a:gd name="connsiteX43" fmla="*/ 1055513 w 1825371"/>
              <a:gd name="connsiteY43" fmla="*/ 1078055 h 4705763"/>
              <a:gd name="connsiteX44" fmla="*/ 1097628 w 1825371"/>
              <a:gd name="connsiteY44" fmla="*/ 1104290 h 4705763"/>
              <a:gd name="connsiteX45" fmla="*/ 1115579 w 1825371"/>
              <a:gd name="connsiteY45" fmla="*/ 1107743 h 4705763"/>
              <a:gd name="connsiteX46" fmla="*/ 1177026 w 1825371"/>
              <a:gd name="connsiteY46" fmla="*/ 1087375 h 4705763"/>
              <a:gd name="connsiteX47" fmla="*/ 1179787 w 1825371"/>
              <a:gd name="connsiteY47" fmla="*/ 1073913 h 4705763"/>
              <a:gd name="connsiteX48" fmla="*/ 1135255 w 1825371"/>
              <a:gd name="connsiteY48" fmla="*/ 1041117 h 4705763"/>
              <a:gd name="connsiteX49" fmla="*/ 939868 w 1825371"/>
              <a:gd name="connsiteY49" fmla="*/ 883702 h 4705763"/>
              <a:gd name="connsiteX50" fmla="*/ 549783 w 1825371"/>
              <a:gd name="connsiteY50" fmla="*/ 496379 h 4705763"/>
              <a:gd name="connsiteX51" fmla="*/ 40947 w 1825371"/>
              <a:gd name="connsiteY51" fmla="*/ 48990 h 4705763"/>
              <a:gd name="connsiteX52" fmla="*/ 5735 w 1825371"/>
              <a:gd name="connsiteY52" fmla="*/ 17231 h 4705763"/>
              <a:gd name="connsiteX53" fmla="*/ 902 w 1825371"/>
              <a:gd name="connsiteY53" fmla="*/ 4114 h 4705763"/>
              <a:gd name="connsiteX54" fmla="*/ 15747 w 1825371"/>
              <a:gd name="connsiteY54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125245 w 1825371"/>
              <a:gd name="connsiteY36" fmla="*/ 1293464 h 4705763"/>
              <a:gd name="connsiteX37" fmla="*/ 1096247 w 1825371"/>
              <a:gd name="connsiteY37" fmla="*/ 1270681 h 4705763"/>
              <a:gd name="connsiteX38" fmla="*/ 984400 w 1825371"/>
              <a:gd name="connsiteY38" fmla="*/ 1242374 h 4705763"/>
              <a:gd name="connsiteX39" fmla="*/ 977149 w 1825371"/>
              <a:gd name="connsiteY39" fmla="*/ 1225458 h 4705763"/>
              <a:gd name="connsiteX40" fmla="*/ 983019 w 1825371"/>
              <a:gd name="connsiteY40" fmla="*/ 1189902 h 4705763"/>
              <a:gd name="connsiteX41" fmla="*/ 1016158 w 1825371"/>
              <a:gd name="connsiteY41" fmla="*/ 1097041 h 4705763"/>
              <a:gd name="connsiteX42" fmla="*/ 1055513 w 1825371"/>
              <a:gd name="connsiteY42" fmla="*/ 1078055 h 4705763"/>
              <a:gd name="connsiteX43" fmla="*/ 1097628 w 1825371"/>
              <a:gd name="connsiteY43" fmla="*/ 1104290 h 4705763"/>
              <a:gd name="connsiteX44" fmla="*/ 1115579 w 1825371"/>
              <a:gd name="connsiteY44" fmla="*/ 1107743 h 4705763"/>
              <a:gd name="connsiteX45" fmla="*/ 1177026 w 1825371"/>
              <a:gd name="connsiteY45" fmla="*/ 1087375 h 4705763"/>
              <a:gd name="connsiteX46" fmla="*/ 1179787 w 1825371"/>
              <a:gd name="connsiteY46" fmla="*/ 1073913 h 4705763"/>
              <a:gd name="connsiteX47" fmla="*/ 1135255 w 1825371"/>
              <a:gd name="connsiteY47" fmla="*/ 1041117 h 4705763"/>
              <a:gd name="connsiteX48" fmla="*/ 939868 w 1825371"/>
              <a:gd name="connsiteY48" fmla="*/ 883702 h 4705763"/>
              <a:gd name="connsiteX49" fmla="*/ 549783 w 1825371"/>
              <a:gd name="connsiteY49" fmla="*/ 496379 h 4705763"/>
              <a:gd name="connsiteX50" fmla="*/ 40947 w 1825371"/>
              <a:gd name="connsiteY50" fmla="*/ 48990 h 4705763"/>
              <a:gd name="connsiteX51" fmla="*/ 5735 w 1825371"/>
              <a:gd name="connsiteY51" fmla="*/ 17231 h 4705763"/>
              <a:gd name="connsiteX52" fmla="*/ 902 w 1825371"/>
              <a:gd name="connsiteY52" fmla="*/ 4114 h 4705763"/>
              <a:gd name="connsiteX53" fmla="*/ 15747 w 1825371"/>
              <a:gd name="connsiteY53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125245 w 1825371"/>
              <a:gd name="connsiteY35" fmla="*/ 1293464 h 4705763"/>
              <a:gd name="connsiteX36" fmla="*/ 1096247 w 1825371"/>
              <a:gd name="connsiteY36" fmla="*/ 1270681 h 4705763"/>
              <a:gd name="connsiteX37" fmla="*/ 984400 w 1825371"/>
              <a:gd name="connsiteY37" fmla="*/ 1242374 h 4705763"/>
              <a:gd name="connsiteX38" fmla="*/ 977149 w 1825371"/>
              <a:gd name="connsiteY38" fmla="*/ 1225458 h 4705763"/>
              <a:gd name="connsiteX39" fmla="*/ 983019 w 1825371"/>
              <a:gd name="connsiteY39" fmla="*/ 1189902 h 4705763"/>
              <a:gd name="connsiteX40" fmla="*/ 1016158 w 1825371"/>
              <a:gd name="connsiteY40" fmla="*/ 1097041 h 4705763"/>
              <a:gd name="connsiteX41" fmla="*/ 1055513 w 1825371"/>
              <a:gd name="connsiteY41" fmla="*/ 1078055 h 4705763"/>
              <a:gd name="connsiteX42" fmla="*/ 1097628 w 1825371"/>
              <a:gd name="connsiteY42" fmla="*/ 1104290 h 4705763"/>
              <a:gd name="connsiteX43" fmla="*/ 1115579 w 1825371"/>
              <a:gd name="connsiteY43" fmla="*/ 1107743 h 4705763"/>
              <a:gd name="connsiteX44" fmla="*/ 1177026 w 1825371"/>
              <a:gd name="connsiteY44" fmla="*/ 1087375 h 4705763"/>
              <a:gd name="connsiteX45" fmla="*/ 1179787 w 1825371"/>
              <a:gd name="connsiteY45" fmla="*/ 1073913 h 4705763"/>
              <a:gd name="connsiteX46" fmla="*/ 1135255 w 1825371"/>
              <a:gd name="connsiteY46" fmla="*/ 1041117 h 4705763"/>
              <a:gd name="connsiteX47" fmla="*/ 939868 w 1825371"/>
              <a:gd name="connsiteY47" fmla="*/ 883702 h 4705763"/>
              <a:gd name="connsiteX48" fmla="*/ 549783 w 1825371"/>
              <a:gd name="connsiteY48" fmla="*/ 496379 h 4705763"/>
              <a:gd name="connsiteX49" fmla="*/ 40947 w 1825371"/>
              <a:gd name="connsiteY49" fmla="*/ 48990 h 4705763"/>
              <a:gd name="connsiteX50" fmla="*/ 5735 w 1825371"/>
              <a:gd name="connsiteY50" fmla="*/ 17231 h 4705763"/>
              <a:gd name="connsiteX51" fmla="*/ 902 w 1825371"/>
              <a:gd name="connsiteY51" fmla="*/ 4114 h 4705763"/>
              <a:gd name="connsiteX52" fmla="*/ 15747 w 1825371"/>
              <a:gd name="connsiteY52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125245 w 1825371"/>
              <a:gd name="connsiteY34" fmla="*/ 1293464 h 4705763"/>
              <a:gd name="connsiteX35" fmla="*/ 1096247 w 1825371"/>
              <a:gd name="connsiteY35" fmla="*/ 1270681 h 4705763"/>
              <a:gd name="connsiteX36" fmla="*/ 984400 w 1825371"/>
              <a:gd name="connsiteY36" fmla="*/ 1242374 h 4705763"/>
              <a:gd name="connsiteX37" fmla="*/ 977149 w 1825371"/>
              <a:gd name="connsiteY37" fmla="*/ 1225458 h 4705763"/>
              <a:gd name="connsiteX38" fmla="*/ 983019 w 1825371"/>
              <a:gd name="connsiteY38" fmla="*/ 1189902 h 4705763"/>
              <a:gd name="connsiteX39" fmla="*/ 1016158 w 1825371"/>
              <a:gd name="connsiteY39" fmla="*/ 1097041 h 4705763"/>
              <a:gd name="connsiteX40" fmla="*/ 1055513 w 1825371"/>
              <a:gd name="connsiteY40" fmla="*/ 1078055 h 4705763"/>
              <a:gd name="connsiteX41" fmla="*/ 1097628 w 1825371"/>
              <a:gd name="connsiteY41" fmla="*/ 1104290 h 4705763"/>
              <a:gd name="connsiteX42" fmla="*/ 1115579 w 1825371"/>
              <a:gd name="connsiteY42" fmla="*/ 1107743 h 4705763"/>
              <a:gd name="connsiteX43" fmla="*/ 1177026 w 1825371"/>
              <a:gd name="connsiteY43" fmla="*/ 1087375 h 4705763"/>
              <a:gd name="connsiteX44" fmla="*/ 1179787 w 1825371"/>
              <a:gd name="connsiteY44" fmla="*/ 1073913 h 4705763"/>
              <a:gd name="connsiteX45" fmla="*/ 1135255 w 1825371"/>
              <a:gd name="connsiteY45" fmla="*/ 1041117 h 4705763"/>
              <a:gd name="connsiteX46" fmla="*/ 939868 w 1825371"/>
              <a:gd name="connsiteY46" fmla="*/ 883702 h 4705763"/>
              <a:gd name="connsiteX47" fmla="*/ 549783 w 1825371"/>
              <a:gd name="connsiteY47" fmla="*/ 496379 h 4705763"/>
              <a:gd name="connsiteX48" fmla="*/ 40947 w 1825371"/>
              <a:gd name="connsiteY48" fmla="*/ 48990 h 4705763"/>
              <a:gd name="connsiteX49" fmla="*/ 5735 w 1825371"/>
              <a:gd name="connsiteY49" fmla="*/ 17231 h 4705763"/>
              <a:gd name="connsiteX50" fmla="*/ 902 w 1825371"/>
              <a:gd name="connsiteY50" fmla="*/ 4114 h 4705763"/>
              <a:gd name="connsiteX51" fmla="*/ 15747 w 1825371"/>
              <a:gd name="connsiteY51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125245 w 1825371"/>
              <a:gd name="connsiteY33" fmla="*/ 1293464 h 4705763"/>
              <a:gd name="connsiteX34" fmla="*/ 1096247 w 1825371"/>
              <a:gd name="connsiteY34" fmla="*/ 1270681 h 4705763"/>
              <a:gd name="connsiteX35" fmla="*/ 984400 w 1825371"/>
              <a:gd name="connsiteY35" fmla="*/ 1242374 h 4705763"/>
              <a:gd name="connsiteX36" fmla="*/ 977149 w 1825371"/>
              <a:gd name="connsiteY36" fmla="*/ 1225458 h 4705763"/>
              <a:gd name="connsiteX37" fmla="*/ 983019 w 1825371"/>
              <a:gd name="connsiteY37" fmla="*/ 1189902 h 4705763"/>
              <a:gd name="connsiteX38" fmla="*/ 1016158 w 1825371"/>
              <a:gd name="connsiteY38" fmla="*/ 1097041 h 4705763"/>
              <a:gd name="connsiteX39" fmla="*/ 1055513 w 1825371"/>
              <a:gd name="connsiteY39" fmla="*/ 1078055 h 4705763"/>
              <a:gd name="connsiteX40" fmla="*/ 1097628 w 1825371"/>
              <a:gd name="connsiteY40" fmla="*/ 1104290 h 4705763"/>
              <a:gd name="connsiteX41" fmla="*/ 1115579 w 1825371"/>
              <a:gd name="connsiteY41" fmla="*/ 1107743 h 4705763"/>
              <a:gd name="connsiteX42" fmla="*/ 1177026 w 1825371"/>
              <a:gd name="connsiteY42" fmla="*/ 1087375 h 4705763"/>
              <a:gd name="connsiteX43" fmla="*/ 1179787 w 1825371"/>
              <a:gd name="connsiteY43" fmla="*/ 1073913 h 4705763"/>
              <a:gd name="connsiteX44" fmla="*/ 1135255 w 1825371"/>
              <a:gd name="connsiteY44" fmla="*/ 1041117 h 4705763"/>
              <a:gd name="connsiteX45" fmla="*/ 939868 w 1825371"/>
              <a:gd name="connsiteY45" fmla="*/ 883702 h 4705763"/>
              <a:gd name="connsiteX46" fmla="*/ 549783 w 1825371"/>
              <a:gd name="connsiteY46" fmla="*/ 496379 h 4705763"/>
              <a:gd name="connsiteX47" fmla="*/ 40947 w 1825371"/>
              <a:gd name="connsiteY47" fmla="*/ 48990 h 4705763"/>
              <a:gd name="connsiteX48" fmla="*/ 5735 w 1825371"/>
              <a:gd name="connsiteY48" fmla="*/ 17231 h 4705763"/>
              <a:gd name="connsiteX49" fmla="*/ 902 w 1825371"/>
              <a:gd name="connsiteY49" fmla="*/ 4114 h 4705763"/>
              <a:gd name="connsiteX50" fmla="*/ 15747 w 1825371"/>
              <a:gd name="connsiteY50" fmla="*/ 1352 h 4705763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97493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17106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78613 w 1825371"/>
              <a:gd name="connsiteY32" fmla="*/ 4685667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825371" h="4705764">
                <a:moveTo>
                  <a:pt x="15747" y="1352"/>
                </a:moveTo>
                <a:cubicBezTo>
                  <a:pt x="40601" y="7565"/>
                  <a:pt x="63040" y="19648"/>
                  <a:pt x="83062" y="34837"/>
                </a:cubicBezTo>
                <a:cubicBezTo>
                  <a:pt x="383392" y="265435"/>
                  <a:pt x="679236" y="502594"/>
                  <a:pt x="961270" y="755975"/>
                </a:cubicBezTo>
                <a:cubicBezTo>
                  <a:pt x="1053096" y="838826"/>
                  <a:pt x="1146302" y="919949"/>
                  <a:pt x="1239162" y="1001764"/>
                </a:cubicBezTo>
                <a:cubicBezTo>
                  <a:pt x="1250209" y="1011775"/>
                  <a:pt x="1262636" y="1020060"/>
                  <a:pt x="1276445" y="1025928"/>
                </a:cubicBezTo>
                <a:cubicBezTo>
                  <a:pt x="1296466" y="1034213"/>
                  <a:pt x="1308204" y="1030070"/>
                  <a:pt x="1316489" y="1009704"/>
                </a:cubicBezTo>
                <a:cubicBezTo>
                  <a:pt x="1325119" y="988991"/>
                  <a:pt x="1335821" y="968968"/>
                  <a:pt x="1345141" y="948602"/>
                </a:cubicBezTo>
                <a:cubicBezTo>
                  <a:pt x="1359640" y="917188"/>
                  <a:pt x="1382079" y="892679"/>
                  <a:pt x="1407624" y="869894"/>
                </a:cubicBezTo>
                <a:cubicBezTo>
                  <a:pt x="1517055" y="771511"/>
                  <a:pt x="1634081" y="682447"/>
                  <a:pt x="1749379" y="590967"/>
                </a:cubicBezTo>
                <a:cubicBezTo>
                  <a:pt x="1768711" y="575432"/>
                  <a:pt x="1788043" y="559898"/>
                  <a:pt x="1808066" y="545399"/>
                </a:cubicBezTo>
                <a:cubicBezTo>
                  <a:pt x="1819802" y="536769"/>
                  <a:pt x="1824634" y="539875"/>
                  <a:pt x="1825326" y="554375"/>
                </a:cubicBezTo>
                <a:cubicBezTo>
                  <a:pt x="1826015" y="568528"/>
                  <a:pt x="1818766" y="579575"/>
                  <a:pt x="1811172" y="590277"/>
                </a:cubicBezTo>
                <a:cubicBezTo>
                  <a:pt x="1783900" y="628594"/>
                  <a:pt x="1751451" y="662770"/>
                  <a:pt x="1721073" y="698326"/>
                </a:cubicBezTo>
                <a:cubicBezTo>
                  <a:pt x="1613023" y="825017"/>
                  <a:pt x="1503592" y="950328"/>
                  <a:pt x="1385877" y="1068389"/>
                </a:cubicBezTo>
                <a:cubicBezTo>
                  <a:pt x="1376900" y="1077364"/>
                  <a:pt x="1378626" y="1088411"/>
                  <a:pt x="1376211" y="1098421"/>
                </a:cubicBezTo>
                <a:cubicBezTo>
                  <a:pt x="1373449" y="1111885"/>
                  <a:pt x="1370342" y="1124658"/>
                  <a:pt x="1361366" y="1135359"/>
                </a:cubicBezTo>
                <a:cubicBezTo>
                  <a:pt x="1352736" y="1145370"/>
                  <a:pt x="1352736" y="1157798"/>
                  <a:pt x="1355153" y="1169879"/>
                </a:cubicBezTo>
                <a:cubicBezTo>
                  <a:pt x="1369651" y="1242374"/>
                  <a:pt x="1391054" y="1312796"/>
                  <a:pt x="1409696" y="1384253"/>
                </a:cubicBezTo>
                <a:cubicBezTo>
                  <a:pt x="1440764" y="1505076"/>
                  <a:pt x="1484260" y="1622102"/>
                  <a:pt x="1524994" y="1739817"/>
                </a:cubicBezTo>
                <a:cubicBezTo>
                  <a:pt x="1577466" y="1890674"/>
                  <a:pt x="1615785" y="2046016"/>
                  <a:pt x="1659971" y="2199288"/>
                </a:cubicBezTo>
                <a:cubicBezTo>
                  <a:pt x="1707264" y="2363607"/>
                  <a:pt x="1746273" y="2529998"/>
                  <a:pt x="1782864" y="2697077"/>
                </a:cubicBezTo>
                <a:cubicBezTo>
                  <a:pt x="1788043" y="2720207"/>
                  <a:pt x="1790460" y="2744026"/>
                  <a:pt x="1794257" y="2767845"/>
                </a:cubicBezTo>
                <a:cubicBezTo>
                  <a:pt x="1794947" y="2771643"/>
                  <a:pt x="1797364" y="2776822"/>
                  <a:pt x="1791840" y="2778202"/>
                </a:cubicBezTo>
                <a:cubicBezTo>
                  <a:pt x="1786662" y="2779583"/>
                  <a:pt x="1785626" y="2774405"/>
                  <a:pt x="1784245" y="2770607"/>
                </a:cubicBezTo>
                <a:cubicBezTo>
                  <a:pt x="1770437" y="2734360"/>
                  <a:pt x="1756975" y="2698113"/>
                  <a:pt x="1746617" y="2660831"/>
                </a:cubicBezTo>
                <a:cubicBezTo>
                  <a:pt x="1673779" y="2397784"/>
                  <a:pt x="1595762" y="2136116"/>
                  <a:pt x="1513602" y="1875484"/>
                </a:cubicBezTo>
                <a:cubicBezTo>
                  <a:pt x="1448704" y="1670431"/>
                  <a:pt x="1380007" y="1466759"/>
                  <a:pt x="1297158" y="1267919"/>
                </a:cubicBezTo>
                <a:cubicBezTo>
                  <a:pt x="1289909" y="1251004"/>
                  <a:pt x="1282659" y="1234089"/>
                  <a:pt x="1275064" y="1217173"/>
                </a:cubicBezTo>
                <a:cubicBezTo>
                  <a:pt x="1269541" y="1205436"/>
                  <a:pt x="1260911" y="1191628"/>
                  <a:pt x="1248483" y="1193353"/>
                </a:cubicBezTo>
                <a:cubicBezTo>
                  <a:pt x="1238128" y="1194734"/>
                  <a:pt x="1235711" y="1211649"/>
                  <a:pt x="1232949" y="1222351"/>
                </a:cubicBezTo>
                <a:cubicBezTo>
                  <a:pt x="1228115" y="1242374"/>
                  <a:pt x="1229843" y="1262740"/>
                  <a:pt x="1230877" y="1283108"/>
                </a:cubicBezTo>
                <a:cubicBezTo>
                  <a:pt x="1226287" y="2417294"/>
                  <a:pt x="1231744" y="3571578"/>
                  <a:pt x="1227154" y="4705764"/>
                </a:cubicBezTo>
                <a:lnTo>
                  <a:pt x="998710" y="4695715"/>
                </a:lnTo>
                <a:cubicBezTo>
                  <a:pt x="1020244" y="4110251"/>
                  <a:pt x="1098940" y="1865978"/>
                  <a:pt x="1125245" y="1293464"/>
                </a:cubicBezTo>
                <a:cubicBezTo>
                  <a:pt x="1126970" y="1262740"/>
                  <a:pt x="1124553" y="1258943"/>
                  <a:pt x="1096247" y="1270681"/>
                </a:cubicBezTo>
                <a:cubicBezTo>
                  <a:pt x="1050679" y="1289666"/>
                  <a:pt x="1018575" y="1263776"/>
                  <a:pt x="984400" y="1242374"/>
                </a:cubicBezTo>
                <a:cubicBezTo>
                  <a:pt x="979221" y="1238921"/>
                  <a:pt x="977841" y="1232017"/>
                  <a:pt x="977149" y="1225458"/>
                </a:cubicBezTo>
                <a:cubicBezTo>
                  <a:pt x="976115" y="1213030"/>
                  <a:pt x="978530" y="1200949"/>
                  <a:pt x="983019" y="1189902"/>
                </a:cubicBezTo>
                <a:cubicBezTo>
                  <a:pt x="995792" y="1159523"/>
                  <a:pt x="1005457" y="1128109"/>
                  <a:pt x="1016158" y="1097041"/>
                </a:cubicBezTo>
                <a:cubicBezTo>
                  <a:pt x="1022717" y="1078055"/>
                  <a:pt x="1036181" y="1071841"/>
                  <a:pt x="1055513" y="1078055"/>
                </a:cubicBezTo>
                <a:cubicBezTo>
                  <a:pt x="1071737" y="1082887"/>
                  <a:pt x="1084855" y="1093934"/>
                  <a:pt x="1097628" y="1104290"/>
                </a:cubicBezTo>
                <a:cubicBezTo>
                  <a:pt x="1103496" y="1108779"/>
                  <a:pt x="1107983" y="1110504"/>
                  <a:pt x="1115579" y="1107743"/>
                </a:cubicBezTo>
                <a:cubicBezTo>
                  <a:pt x="1135945" y="1100147"/>
                  <a:pt x="1156313" y="1093589"/>
                  <a:pt x="1177026" y="1087375"/>
                </a:cubicBezTo>
                <a:cubicBezTo>
                  <a:pt x="1187726" y="1084268"/>
                  <a:pt x="1185655" y="1080126"/>
                  <a:pt x="1179787" y="1073913"/>
                </a:cubicBezTo>
                <a:cubicBezTo>
                  <a:pt x="1166668" y="1060449"/>
                  <a:pt x="1151134" y="1050438"/>
                  <a:pt x="1135255" y="1041117"/>
                </a:cubicBezTo>
                <a:cubicBezTo>
                  <a:pt x="1062417" y="998311"/>
                  <a:pt x="998207" y="944460"/>
                  <a:pt x="939868" y="883702"/>
                </a:cubicBezTo>
                <a:cubicBezTo>
                  <a:pt x="813177" y="751488"/>
                  <a:pt x="683379" y="622035"/>
                  <a:pt x="549783" y="496379"/>
                </a:cubicBezTo>
                <a:cubicBezTo>
                  <a:pt x="385809" y="341382"/>
                  <a:pt x="211479" y="197084"/>
                  <a:pt x="40947" y="48990"/>
                </a:cubicBezTo>
                <a:cubicBezTo>
                  <a:pt x="28864" y="38635"/>
                  <a:pt x="17472" y="27933"/>
                  <a:pt x="5735" y="17231"/>
                </a:cubicBezTo>
                <a:cubicBezTo>
                  <a:pt x="2283" y="13780"/>
                  <a:pt x="-1859" y="9292"/>
                  <a:pt x="902" y="4114"/>
                </a:cubicBezTo>
                <a:cubicBezTo>
                  <a:pt x="4009" y="-1755"/>
                  <a:pt x="10568" y="-29"/>
                  <a:pt x="15747" y="1352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226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FCEF7E4-8494-44BA-9495-9F967125937F}"/>
              </a:ext>
            </a:extLst>
          </p:cNvPr>
          <p:cNvSpPr/>
          <p:nvPr userDrawn="1"/>
        </p:nvSpPr>
        <p:spPr>
          <a:xfrm>
            <a:off x="67749" y="4642338"/>
            <a:ext cx="874123" cy="2253468"/>
          </a:xfrm>
          <a:custGeom>
            <a:avLst/>
            <a:gdLst>
              <a:gd name="connsiteX0" fmla="*/ 15747 w 1825371"/>
              <a:gd name="connsiteY0" fmla="*/ 1352 h 3047785"/>
              <a:gd name="connsiteX1" fmla="*/ 83062 w 1825371"/>
              <a:gd name="connsiteY1" fmla="*/ 34837 h 3047785"/>
              <a:gd name="connsiteX2" fmla="*/ 961270 w 1825371"/>
              <a:gd name="connsiteY2" fmla="*/ 755975 h 3047785"/>
              <a:gd name="connsiteX3" fmla="*/ 1239162 w 1825371"/>
              <a:gd name="connsiteY3" fmla="*/ 1001764 h 3047785"/>
              <a:gd name="connsiteX4" fmla="*/ 1276445 w 1825371"/>
              <a:gd name="connsiteY4" fmla="*/ 1025928 h 3047785"/>
              <a:gd name="connsiteX5" fmla="*/ 1316489 w 1825371"/>
              <a:gd name="connsiteY5" fmla="*/ 1009704 h 3047785"/>
              <a:gd name="connsiteX6" fmla="*/ 1345141 w 1825371"/>
              <a:gd name="connsiteY6" fmla="*/ 948602 h 3047785"/>
              <a:gd name="connsiteX7" fmla="*/ 1407624 w 1825371"/>
              <a:gd name="connsiteY7" fmla="*/ 869894 h 3047785"/>
              <a:gd name="connsiteX8" fmla="*/ 1749379 w 1825371"/>
              <a:gd name="connsiteY8" fmla="*/ 590967 h 3047785"/>
              <a:gd name="connsiteX9" fmla="*/ 1808066 w 1825371"/>
              <a:gd name="connsiteY9" fmla="*/ 545399 h 3047785"/>
              <a:gd name="connsiteX10" fmla="*/ 1825326 w 1825371"/>
              <a:gd name="connsiteY10" fmla="*/ 554375 h 3047785"/>
              <a:gd name="connsiteX11" fmla="*/ 1811172 w 1825371"/>
              <a:gd name="connsiteY11" fmla="*/ 590277 h 3047785"/>
              <a:gd name="connsiteX12" fmla="*/ 1721073 w 1825371"/>
              <a:gd name="connsiteY12" fmla="*/ 698326 h 3047785"/>
              <a:gd name="connsiteX13" fmla="*/ 1385877 w 1825371"/>
              <a:gd name="connsiteY13" fmla="*/ 1068389 h 3047785"/>
              <a:gd name="connsiteX14" fmla="*/ 1376211 w 1825371"/>
              <a:gd name="connsiteY14" fmla="*/ 1098421 h 3047785"/>
              <a:gd name="connsiteX15" fmla="*/ 1361366 w 1825371"/>
              <a:gd name="connsiteY15" fmla="*/ 1135359 h 3047785"/>
              <a:gd name="connsiteX16" fmla="*/ 1355153 w 1825371"/>
              <a:gd name="connsiteY16" fmla="*/ 1169879 h 3047785"/>
              <a:gd name="connsiteX17" fmla="*/ 1409696 w 1825371"/>
              <a:gd name="connsiteY17" fmla="*/ 1384253 h 3047785"/>
              <a:gd name="connsiteX18" fmla="*/ 1524994 w 1825371"/>
              <a:gd name="connsiteY18" fmla="*/ 1739817 h 3047785"/>
              <a:gd name="connsiteX19" fmla="*/ 1659971 w 1825371"/>
              <a:gd name="connsiteY19" fmla="*/ 2199288 h 3047785"/>
              <a:gd name="connsiteX20" fmla="*/ 1782864 w 1825371"/>
              <a:gd name="connsiteY20" fmla="*/ 2697077 h 3047785"/>
              <a:gd name="connsiteX21" fmla="*/ 1794257 w 1825371"/>
              <a:gd name="connsiteY21" fmla="*/ 2767845 h 3047785"/>
              <a:gd name="connsiteX22" fmla="*/ 1791840 w 1825371"/>
              <a:gd name="connsiteY22" fmla="*/ 2778202 h 3047785"/>
              <a:gd name="connsiteX23" fmla="*/ 1784245 w 1825371"/>
              <a:gd name="connsiteY23" fmla="*/ 2770607 h 3047785"/>
              <a:gd name="connsiteX24" fmla="*/ 1746617 w 1825371"/>
              <a:gd name="connsiteY24" fmla="*/ 2660831 h 3047785"/>
              <a:gd name="connsiteX25" fmla="*/ 1513602 w 1825371"/>
              <a:gd name="connsiteY25" fmla="*/ 1875484 h 3047785"/>
              <a:gd name="connsiteX26" fmla="*/ 1297158 w 1825371"/>
              <a:gd name="connsiteY26" fmla="*/ 1267919 h 3047785"/>
              <a:gd name="connsiteX27" fmla="*/ 1275064 w 1825371"/>
              <a:gd name="connsiteY27" fmla="*/ 1217173 h 3047785"/>
              <a:gd name="connsiteX28" fmla="*/ 1248483 w 1825371"/>
              <a:gd name="connsiteY28" fmla="*/ 1193353 h 3047785"/>
              <a:gd name="connsiteX29" fmla="*/ 1232949 w 1825371"/>
              <a:gd name="connsiteY29" fmla="*/ 1222351 h 3047785"/>
              <a:gd name="connsiteX30" fmla="*/ 1230877 w 1825371"/>
              <a:gd name="connsiteY30" fmla="*/ 1283108 h 3047785"/>
              <a:gd name="connsiteX31" fmla="*/ 1243305 w 1825371"/>
              <a:gd name="connsiteY31" fmla="*/ 1522336 h 3047785"/>
              <a:gd name="connsiteX32" fmla="*/ 1261256 w 1825371"/>
              <a:gd name="connsiteY32" fmla="*/ 1854772 h 3047785"/>
              <a:gd name="connsiteX33" fmla="*/ 1272647 w 1825371"/>
              <a:gd name="connsiteY33" fmla="*/ 2086061 h 3047785"/>
              <a:gd name="connsiteX34" fmla="*/ 1288528 w 1825371"/>
              <a:gd name="connsiteY34" fmla="*/ 2674639 h 3047785"/>
              <a:gd name="connsiteX35" fmla="*/ 1297493 w 1825371"/>
              <a:gd name="connsiteY35" fmla="*/ 3047785 h 3047785"/>
              <a:gd name="connsiteX36" fmla="*/ 1048951 w 1825371"/>
              <a:gd name="connsiteY36" fmla="*/ 3047785 h 3047785"/>
              <a:gd name="connsiteX37" fmla="*/ 1053441 w 1825371"/>
              <a:gd name="connsiteY37" fmla="*/ 2920082 h 3047785"/>
              <a:gd name="connsiteX38" fmla="*/ 1066213 w 1825371"/>
              <a:gd name="connsiteY38" fmla="*/ 2573839 h 3047785"/>
              <a:gd name="connsiteX39" fmla="*/ 1077951 w 1825371"/>
              <a:gd name="connsiteY39" fmla="*/ 2236916 h 3047785"/>
              <a:gd name="connsiteX40" fmla="*/ 1093485 w 1825371"/>
              <a:gd name="connsiteY40" fmla="*/ 1882733 h 3047785"/>
              <a:gd name="connsiteX41" fmla="*/ 1107983 w 1825371"/>
              <a:gd name="connsiteY41" fmla="*/ 1608293 h 3047785"/>
              <a:gd name="connsiteX42" fmla="*/ 1125245 w 1825371"/>
              <a:gd name="connsiteY42" fmla="*/ 1293464 h 3047785"/>
              <a:gd name="connsiteX43" fmla="*/ 1096247 w 1825371"/>
              <a:gd name="connsiteY43" fmla="*/ 1270681 h 3047785"/>
              <a:gd name="connsiteX44" fmla="*/ 984400 w 1825371"/>
              <a:gd name="connsiteY44" fmla="*/ 1242374 h 3047785"/>
              <a:gd name="connsiteX45" fmla="*/ 977149 w 1825371"/>
              <a:gd name="connsiteY45" fmla="*/ 1225458 h 3047785"/>
              <a:gd name="connsiteX46" fmla="*/ 983019 w 1825371"/>
              <a:gd name="connsiteY46" fmla="*/ 1189902 h 3047785"/>
              <a:gd name="connsiteX47" fmla="*/ 1016158 w 1825371"/>
              <a:gd name="connsiteY47" fmla="*/ 1097041 h 3047785"/>
              <a:gd name="connsiteX48" fmla="*/ 1055513 w 1825371"/>
              <a:gd name="connsiteY48" fmla="*/ 1078055 h 3047785"/>
              <a:gd name="connsiteX49" fmla="*/ 1097628 w 1825371"/>
              <a:gd name="connsiteY49" fmla="*/ 1104290 h 3047785"/>
              <a:gd name="connsiteX50" fmla="*/ 1115579 w 1825371"/>
              <a:gd name="connsiteY50" fmla="*/ 1107743 h 3047785"/>
              <a:gd name="connsiteX51" fmla="*/ 1177026 w 1825371"/>
              <a:gd name="connsiteY51" fmla="*/ 1087375 h 3047785"/>
              <a:gd name="connsiteX52" fmla="*/ 1179787 w 1825371"/>
              <a:gd name="connsiteY52" fmla="*/ 1073913 h 3047785"/>
              <a:gd name="connsiteX53" fmla="*/ 1135255 w 1825371"/>
              <a:gd name="connsiteY53" fmla="*/ 1041117 h 3047785"/>
              <a:gd name="connsiteX54" fmla="*/ 939868 w 1825371"/>
              <a:gd name="connsiteY54" fmla="*/ 883702 h 3047785"/>
              <a:gd name="connsiteX55" fmla="*/ 549783 w 1825371"/>
              <a:gd name="connsiteY55" fmla="*/ 496379 h 3047785"/>
              <a:gd name="connsiteX56" fmla="*/ 40947 w 1825371"/>
              <a:gd name="connsiteY56" fmla="*/ 48990 h 3047785"/>
              <a:gd name="connsiteX57" fmla="*/ 5735 w 1825371"/>
              <a:gd name="connsiteY57" fmla="*/ 17231 h 3047785"/>
              <a:gd name="connsiteX58" fmla="*/ 902 w 1825371"/>
              <a:gd name="connsiteY58" fmla="*/ 4114 h 3047785"/>
              <a:gd name="connsiteX59" fmla="*/ 15747 w 1825371"/>
              <a:gd name="connsiteY59" fmla="*/ 1352 h 3047785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3047785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4685667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97493 w 1825371"/>
              <a:gd name="connsiteY34" fmla="*/ 4685667 h 4705763"/>
              <a:gd name="connsiteX35" fmla="*/ 938419 w 1825371"/>
              <a:gd name="connsiteY35" fmla="*/ 4705763 h 4705763"/>
              <a:gd name="connsiteX36" fmla="*/ 1053441 w 1825371"/>
              <a:gd name="connsiteY36" fmla="*/ 2920082 h 4705763"/>
              <a:gd name="connsiteX37" fmla="*/ 1066213 w 1825371"/>
              <a:gd name="connsiteY37" fmla="*/ 2573839 h 4705763"/>
              <a:gd name="connsiteX38" fmla="*/ 1077951 w 1825371"/>
              <a:gd name="connsiteY38" fmla="*/ 2236916 h 4705763"/>
              <a:gd name="connsiteX39" fmla="*/ 1093485 w 1825371"/>
              <a:gd name="connsiteY39" fmla="*/ 1882733 h 4705763"/>
              <a:gd name="connsiteX40" fmla="*/ 1107983 w 1825371"/>
              <a:gd name="connsiteY40" fmla="*/ 1608293 h 4705763"/>
              <a:gd name="connsiteX41" fmla="*/ 1125245 w 1825371"/>
              <a:gd name="connsiteY41" fmla="*/ 1293464 h 4705763"/>
              <a:gd name="connsiteX42" fmla="*/ 1096247 w 1825371"/>
              <a:gd name="connsiteY42" fmla="*/ 1270681 h 4705763"/>
              <a:gd name="connsiteX43" fmla="*/ 984400 w 1825371"/>
              <a:gd name="connsiteY43" fmla="*/ 1242374 h 4705763"/>
              <a:gd name="connsiteX44" fmla="*/ 977149 w 1825371"/>
              <a:gd name="connsiteY44" fmla="*/ 1225458 h 4705763"/>
              <a:gd name="connsiteX45" fmla="*/ 983019 w 1825371"/>
              <a:gd name="connsiteY45" fmla="*/ 1189902 h 4705763"/>
              <a:gd name="connsiteX46" fmla="*/ 1016158 w 1825371"/>
              <a:gd name="connsiteY46" fmla="*/ 1097041 h 4705763"/>
              <a:gd name="connsiteX47" fmla="*/ 1055513 w 1825371"/>
              <a:gd name="connsiteY47" fmla="*/ 1078055 h 4705763"/>
              <a:gd name="connsiteX48" fmla="*/ 1097628 w 1825371"/>
              <a:gd name="connsiteY48" fmla="*/ 1104290 h 4705763"/>
              <a:gd name="connsiteX49" fmla="*/ 1115579 w 1825371"/>
              <a:gd name="connsiteY49" fmla="*/ 1107743 h 4705763"/>
              <a:gd name="connsiteX50" fmla="*/ 1177026 w 1825371"/>
              <a:gd name="connsiteY50" fmla="*/ 1087375 h 4705763"/>
              <a:gd name="connsiteX51" fmla="*/ 1179787 w 1825371"/>
              <a:gd name="connsiteY51" fmla="*/ 1073913 h 4705763"/>
              <a:gd name="connsiteX52" fmla="*/ 1135255 w 1825371"/>
              <a:gd name="connsiteY52" fmla="*/ 1041117 h 4705763"/>
              <a:gd name="connsiteX53" fmla="*/ 939868 w 1825371"/>
              <a:gd name="connsiteY53" fmla="*/ 883702 h 4705763"/>
              <a:gd name="connsiteX54" fmla="*/ 549783 w 1825371"/>
              <a:gd name="connsiteY54" fmla="*/ 496379 h 4705763"/>
              <a:gd name="connsiteX55" fmla="*/ 40947 w 1825371"/>
              <a:gd name="connsiteY55" fmla="*/ 48990 h 4705763"/>
              <a:gd name="connsiteX56" fmla="*/ 5735 w 1825371"/>
              <a:gd name="connsiteY56" fmla="*/ 17231 h 4705763"/>
              <a:gd name="connsiteX57" fmla="*/ 902 w 1825371"/>
              <a:gd name="connsiteY57" fmla="*/ 4114 h 4705763"/>
              <a:gd name="connsiteX58" fmla="*/ 15747 w 1825371"/>
              <a:gd name="connsiteY58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97493 w 1825371"/>
              <a:gd name="connsiteY33" fmla="*/ 4685667 h 4705763"/>
              <a:gd name="connsiteX34" fmla="*/ 938419 w 1825371"/>
              <a:gd name="connsiteY34" fmla="*/ 4705763 h 4705763"/>
              <a:gd name="connsiteX35" fmla="*/ 1053441 w 1825371"/>
              <a:gd name="connsiteY35" fmla="*/ 2920082 h 4705763"/>
              <a:gd name="connsiteX36" fmla="*/ 1066213 w 1825371"/>
              <a:gd name="connsiteY36" fmla="*/ 2573839 h 4705763"/>
              <a:gd name="connsiteX37" fmla="*/ 1077951 w 1825371"/>
              <a:gd name="connsiteY37" fmla="*/ 2236916 h 4705763"/>
              <a:gd name="connsiteX38" fmla="*/ 1093485 w 1825371"/>
              <a:gd name="connsiteY38" fmla="*/ 1882733 h 4705763"/>
              <a:gd name="connsiteX39" fmla="*/ 1107983 w 1825371"/>
              <a:gd name="connsiteY39" fmla="*/ 1608293 h 4705763"/>
              <a:gd name="connsiteX40" fmla="*/ 1125245 w 1825371"/>
              <a:gd name="connsiteY40" fmla="*/ 1293464 h 4705763"/>
              <a:gd name="connsiteX41" fmla="*/ 1096247 w 1825371"/>
              <a:gd name="connsiteY41" fmla="*/ 1270681 h 4705763"/>
              <a:gd name="connsiteX42" fmla="*/ 984400 w 1825371"/>
              <a:gd name="connsiteY42" fmla="*/ 1242374 h 4705763"/>
              <a:gd name="connsiteX43" fmla="*/ 977149 w 1825371"/>
              <a:gd name="connsiteY43" fmla="*/ 1225458 h 4705763"/>
              <a:gd name="connsiteX44" fmla="*/ 983019 w 1825371"/>
              <a:gd name="connsiteY44" fmla="*/ 1189902 h 4705763"/>
              <a:gd name="connsiteX45" fmla="*/ 1016158 w 1825371"/>
              <a:gd name="connsiteY45" fmla="*/ 1097041 h 4705763"/>
              <a:gd name="connsiteX46" fmla="*/ 1055513 w 1825371"/>
              <a:gd name="connsiteY46" fmla="*/ 1078055 h 4705763"/>
              <a:gd name="connsiteX47" fmla="*/ 1097628 w 1825371"/>
              <a:gd name="connsiteY47" fmla="*/ 1104290 h 4705763"/>
              <a:gd name="connsiteX48" fmla="*/ 1115579 w 1825371"/>
              <a:gd name="connsiteY48" fmla="*/ 1107743 h 4705763"/>
              <a:gd name="connsiteX49" fmla="*/ 1177026 w 1825371"/>
              <a:gd name="connsiteY49" fmla="*/ 1087375 h 4705763"/>
              <a:gd name="connsiteX50" fmla="*/ 1179787 w 1825371"/>
              <a:gd name="connsiteY50" fmla="*/ 1073913 h 4705763"/>
              <a:gd name="connsiteX51" fmla="*/ 1135255 w 1825371"/>
              <a:gd name="connsiteY51" fmla="*/ 1041117 h 4705763"/>
              <a:gd name="connsiteX52" fmla="*/ 939868 w 1825371"/>
              <a:gd name="connsiteY52" fmla="*/ 883702 h 4705763"/>
              <a:gd name="connsiteX53" fmla="*/ 549783 w 1825371"/>
              <a:gd name="connsiteY53" fmla="*/ 496379 h 4705763"/>
              <a:gd name="connsiteX54" fmla="*/ 40947 w 1825371"/>
              <a:gd name="connsiteY54" fmla="*/ 48990 h 4705763"/>
              <a:gd name="connsiteX55" fmla="*/ 5735 w 1825371"/>
              <a:gd name="connsiteY55" fmla="*/ 17231 h 4705763"/>
              <a:gd name="connsiteX56" fmla="*/ 902 w 1825371"/>
              <a:gd name="connsiteY56" fmla="*/ 4114 h 4705763"/>
              <a:gd name="connsiteX57" fmla="*/ 15747 w 1825371"/>
              <a:gd name="connsiteY57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97493 w 1825371"/>
              <a:gd name="connsiteY32" fmla="*/ 4685667 h 4705763"/>
              <a:gd name="connsiteX33" fmla="*/ 938419 w 1825371"/>
              <a:gd name="connsiteY33" fmla="*/ 4705763 h 4705763"/>
              <a:gd name="connsiteX34" fmla="*/ 1053441 w 1825371"/>
              <a:gd name="connsiteY34" fmla="*/ 2920082 h 4705763"/>
              <a:gd name="connsiteX35" fmla="*/ 1066213 w 1825371"/>
              <a:gd name="connsiteY35" fmla="*/ 2573839 h 4705763"/>
              <a:gd name="connsiteX36" fmla="*/ 1077951 w 1825371"/>
              <a:gd name="connsiteY36" fmla="*/ 2236916 h 4705763"/>
              <a:gd name="connsiteX37" fmla="*/ 1093485 w 1825371"/>
              <a:gd name="connsiteY37" fmla="*/ 1882733 h 4705763"/>
              <a:gd name="connsiteX38" fmla="*/ 1107983 w 1825371"/>
              <a:gd name="connsiteY38" fmla="*/ 1608293 h 4705763"/>
              <a:gd name="connsiteX39" fmla="*/ 1125245 w 1825371"/>
              <a:gd name="connsiteY39" fmla="*/ 1293464 h 4705763"/>
              <a:gd name="connsiteX40" fmla="*/ 1096247 w 1825371"/>
              <a:gd name="connsiteY40" fmla="*/ 1270681 h 4705763"/>
              <a:gd name="connsiteX41" fmla="*/ 984400 w 1825371"/>
              <a:gd name="connsiteY41" fmla="*/ 1242374 h 4705763"/>
              <a:gd name="connsiteX42" fmla="*/ 977149 w 1825371"/>
              <a:gd name="connsiteY42" fmla="*/ 1225458 h 4705763"/>
              <a:gd name="connsiteX43" fmla="*/ 983019 w 1825371"/>
              <a:gd name="connsiteY43" fmla="*/ 1189902 h 4705763"/>
              <a:gd name="connsiteX44" fmla="*/ 1016158 w 1825371"/>
              <a:gd name="connsiteY44" fmla="*/ 1097041 h 4705763"/>
              <a:gd name="connsiteX45" fmla="*/ 1055513 w 1825371"/>
              <a:gd name="connsiteY45" fmla="*/ 1078055 h 4705763"/>
              <a:gd name="connsiteX46" fmla="*/ 1097628 w 1825371"/>
              <a:gd name="connsiteY46" fmla="*/ 1104290 h 4705763"/>
              <a:gd name="connsiteX47" fmla="*/ 1115579 w 1825371"/>
              <a:gd name="connsiteY47" fmla="*/ 1107743 h 4705763"/>
              <a:gd name="connsiteX48" fmla="*/ 1177026 w 1825371"/>
              <a:gd name="connsiteY48" fmla="*/ 1087375 h 4705763"/>
              <a:gd name="connsiteX49" fmla="*/ 1179787 w 1825371"/>
              <a:gd name="connsiteY49" fmla="*/ 1073913 h 4705763"/>
              <a:gd name="connsiteX50" fmla="*/ 1135255 w 1825371"/>
              <a:gd name="connsiteY50" fmla="*/ 1041117 h 4705763"/>
              <a:gd name="connsiteX51" fmla="*/ 939868 w 1825371"/>
              <a:gd name="connsiteY51" fmla="*/ 883702 h 4705763"/>
              <a:gd name="connsiteX52" fmla="*/ 549783 w 1825371"/>
              <a:gd name="connsiteY52" fmla="*/ 496379 h 4705763"/>
              <a:gd name="connsiteX53" fmla="*/ 40947 w 1825371"/>
              <a:gd name="connsiteY53" fmla="*/ 48990 h 4705763"/>
              <a:gd name="connsiteX54" fmla="*/ 5735 w 1825371"/>
              <a:gd name="connsiteY54" fmla="*/ 17231 h 4705763"/>
              <a:gd name="connsiteX55" fmla="*/ 902 w 1825371"/>
              <a:gd name="connsiteY55" fmla="*/ 4114 h 4705763"/>
              <a:gd name="connsiteX56" fmla="*/ 15747 w 1825371"/>
              <a:gd name="connsiteY56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07983 w 1825371"/>
              <a:gd name="connsiteY37" fmla="*/ 1608293 h 4705763"/>
              <a:gd name="connsiteX38" fmla="*/ 1125245 w 1825371"/>
              <a:gd name="connsiteY38" fmla="*/ 1293464 h 4705763"/>
              <a:gd name="connsiteX39" fmla="*/ 1096247 w 1825371"/>
              <a:gd name="connsiteY39" fmla="*/ 1270681 h 4705763"/>
              <a:gd name="connsiteX40" fmla="*/ 984400 w 1825371"/>
              <a:gd name="connsiteY40" fmla="*/ 1242374 h 4705763"/>
              <a:gd name="connsiteX41" fmla="*/ 977149 w 1825371"/>
              <a:gd name="connsiteY41" fmla="*/ 1225458 h 4705763"/>
              <a:gd name="connsiteX42" fmla="*/ 983019 w 1825371"/>
              <a:gd name="connsiteY42" fmla="*/ 1189902 h 4705763"/>
              <a:gd name="connsiteX43" fmla="*/ 1016158 w 1825371"/>
              <a:gd name="connsiteY43" fmla="*/ 1097041 h 4705763"/>
              <a:gd name="connsiteX44" fmla="*/ 1055513 w 1825371"/>
              <a:gd name="connsiteY44" fmla="*/ 1078055 h 4705763"/>
              <a:gd name="connsiteX45" fmla="*/ 1097628 w 1825371"/>
              <a:gd name="connsiteY45" fmla="*/ 1104290 h 4705763"/>
              <a:gd name="connsiteX46" fmla="*/ 1115579 w 1825371"/>
              <a:gd name="connsiteY46" fmla="*/ 1107743 h 4705763"/>
              <a:gd name="connsiteX47" fmla="*/ 1177026 w 1825371"/>
              <a:gd name="connsiteY47" fmla="*/ 1087375 h 4705763"/>
              <a:gd name="connsiteX48" fmla="*/ 1179787 w 1825371"/>
              <a:gd name="connsiteY48" fmla="*/ 1073913 h 4705763"/>
              <a:gd name="connsiteX49" fmla="*/ 1135255 w 1825371"/>
              <a:gd name="connsiteY49" fmla="*/ 1041117 h 4705763"/>
              <a:gd name="connsiteX50" fmla="*/ 939868 w 1825371"/>
              <a:gd name="connsiteY50" fmla="*/ 883702 h 4705763"/>
              <a:gd name="connsiteX51" fmla="*/ 549783 w 1825371"/>
              <a:gd name="connsiteY51" fmla="*/ 496379 h 4705763"/>
              <a:gd name="connsiteX52" fmla="*/ 40947 w 1825371"/>
              <a:gd name="connsiteY52" fmla="*/ 48990 h 4705763"/>
              <a:gd name="connsiteX53" fmla="*/ 5735 w 1825371"/>
              <a:gd name="connsiteY53" fmla="*/ 17231 h 4705763"/>
              <a:gd name="connsiteX54" fmla="*/ 902 w 1825371"/>
              <a:gd name="connsiteY54" fmla="*/ 4114 h 4705763"/>
              <a:gd name="connsiteX55" fmla="*/ 15747 w 1825371"/>
              <a:gd name="connsiteY55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25245 w 1825371"/>
              <a:gd name="connsiteY37" fmla="*/ 1293464 h 4705763"/>
              <a:gd name="connsiteX38" fmla="*/ 1096247 w 1825371"/>
              <a:gd name="connsiteY38" fmla="*/ 1270681 h 4705763"/>
              <a:gd name="connsiteX39" fmla="*/ 984400 w 1825371"/>
              <a:gd name="connsiteY39" fmla="*/ 1242374 h 4705763"/>
              <a:gd name="connsiteX40" fmla="*/ 977149 w 1825371"/>
              <a:gd name="connsiteY40" fmla="*/ 1225458 h 4705763"/>
              <a:gd name="connsiteX41" fmla="*/ 983019 w 1825371"/>
              <a:gd name="connsiteY41" fmla="*/ 1189902 h 4705763"/>
              <a:gd name="connsiteX42" fmla="*/ 1016158 w 1825371"/>
              <a:gd name="connsiteY42" fmla="*/ 1097041 h 4705763"/>
              <a:gd name="connsiteX43" fmla="*/ 1055513 w 1825371"/>
              <a:gd name="connsiteY43" fmla="*/ 1078055 h 4705763"/>
              <a:gd name="connsiteX44" fmla="*/ 1097628 w 1825371"/>
              <a:gd name="connsiteY44" fmla="*/ 1104290 h 4705763"/>
              <a:gd name="connsiteX45" fmla="*/ 1115579 w 1825371"/>
              <a:gd name="connsiteY45" fmla="*/ 1107743 h 4705763"/>
              <a:gd name="connsiteX46" fmla="*/ 1177026 w 1825371"/>
              <a:gd name="connsiteY46" fmla="*/ 1087375 h 4705763"/>
              <a:gd name="connsiteX47" fmla="*/ 1179787 w 1825371"/>
              <a:gd name="connsiteY47" fmla="*/ 1073913 h 4705763"/>
              <a:gd name="connsiteX48" fmla="*/ 1135255 w 1825371"/>
              <a:gd name="connsiteY48" fmla="*/ 1041117 h 4705763"/>
              <a:gd name="connsiteX49" fmla="*/ 939868 w 1825371"/>
              <a:gd name="connsiteY49" fmla="*/ 883702 h 4705763"/>
              <a:gd name="connsiteX50" fmla="*/ 549783 w 1825371"/>
              <a:gd name="connsiteY50" fmla="*/ 496379 h 4705763"/>
              <a:gd name="connsiteX51" fmla="*/ 40947 w 1825371"/>
              <a:gd name="connsiteY51" fmla="*/ 48990 h 4705763"/>
              <a:gd name="connsiteX52" fmla="*/ 5735 w 1825371"/>
              <a:gd name="connsiteY52" fmla="*/ 17231 h 4705763"/>
              <a:gd name="connsiteX53" fmla="*/ 902 w 1825371"/>
              <a:gd name="connsiteY53" fmla="*/ 4114 h 4705763"/>
              <a:gd name="connsiteX54" fmla="*/ 15747 w 1825371"/>
              <a:gd name="connsiteY54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125245 w 1825371"/>
              <a:gd name="connsiteY36" fmla="*/ 1293464 h 4705763"/>
              <a:gd name="connsiteX37" fmla="*/ 1096247 w 1825371"/>
              <a:gd name="connsiteY37" fmla="*/ 1270681 h 4705763"/>
              <a:gd name="connsiteX38" fmla="*/ 984400 w 1825371"/>
              <a:gd name="connsiteY38" fmla="*/ 1242374 h 4705763"/>
              <a:gd name="connsiteX39" fmla="*/ 977149 w 1825371"/>
              <a:gd name="connsiteY39" fmla="*/ 1225458 h 4705763"/>
              <a:gd name="connsiteX40" fmla="*/ 983019 w 1825371"/>
              <a:gd name="connsiteY40" fmla="*/ 1189902 h 4705763"/>
              <a:gd name="connsiteX41" fmla="*/ 1016158 w 1825371"/>
              <a:gd name="connsiteY41" fmla="*/ 1097041 h 4705763"/>
              <a:gd name="connsiteX42" fmla="*/ 1055513 w 1825371"/>
              <a:gd name="connsiteY42" fmla="*/ 1078055 h 4705763"/>
              <a:gd name="connsiteX43" fmla="*/ 1097628 w 1825371"/>
              <a:gd name="connsiteY43" fmla="*/ 1104290 h 4705763"/>
              <a:gd name="connsiteX44" fmla="*/ 1115579 w 1825371"/>
              <a:gd name="connsiteY44" fmla="*/ 1107743 h 4705763"/>
              <a:gd name="connsiteX45" fmla="*/ 1177026 w 1825371"/>
              <a:gd name="connsiteY45" fmla="*/ 1087375 h 4705763"/>
              <a:gd name="connsiteX46" fmla="*/ 1179787 w 1825371"/>
              <a:gd name="connsiteY46" fmla="*/ 1073913 h 4705763"/>
              <a:gd name="connsiteX47" fmla="*/ 1135255 w 1825371"/>
              <a:gd name="connsiteY47" fmla="*/ 1041117 h 4705763"/>
              <a:gd name="connsiteX48" fmla="*/ 939868 w 1825371"/>
              <a:gd name="connsiteY48" fmla="*/ 883702 h 4705763"/>
              <a:gd name="connsiteX49" fmla="*/ 549783 w 1825371"/>
              <a:gd name="connsiteY49" fmla="*/ 496379 h 4705763"/>
              <a:gd name="connsiteX50" fmla="*/ 40947 w 1825371"/>
              <a:gd name="connsiteY50" fmla="*/ 48990 h 4705763"/>
              <a:gd name="connsiteX51" fmla="*/ 5735 w 1825371"/>
              <a:gd name="connsiteY51" fmla="*/ 17231 h 4705763"/>
              <a:gd name="connsiteX52" fmla="*/ 902 w 1825371"/>
              <a:gd name="connsiteY52" fmla="*/ 4114 h 4705763"/>
              <a:gd name="connsiteX53" fmla="*/ 15747 w 1825371"/>
              <a:gd name="connsiteY53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125245 w 1825371"/>
              <a:gd name="connsiteY35" fmla="*/ 1293464 h 4705763"/>
              <a:gd name="connsiteX36" fmla="*/ 1096247 w 1825371"/>
              <a:gd name="connsiteY36" fmla="*/ 1270681 h 4705763"/>
              <a:gd name="connsiteX37" fmla="*/ 984400 w 1825371"/>
              <a:gd name="connsiteY37" fmla="*/ 1242374 h 4705763"/>
              <a:gd name="connsiteX38" fmla="*/ 977149 w 1825371"/>
              <a:gd name="connsiteY38" fmla="*/ 1225458 h 4705763"/>
              <a:gd name="connsiteX39" fmla="*/ 983019 w 1825371"/>
              <a:gd name="connsiteY39" fmla="*/ 1189902 h 4705763"/>
              <a:gd name="connsiteX40" fmla="*/ 1016158 w 1825371"/>
              <a:gd name="connsiteY40" fmla="*/ 1097041 h 4705763"/>
              <a:gd name="connsiteX41" fmla="*/ 1055513 w 1825371"/>
              <a:gd name="connsiteY41" fmla="*/ 1078055 h 4705763"/>
              <a:gd name="connsiteX42" fmla="*/ 1097628 w 1825371"/>
              <a:gd name="connsiteY42" fmla="*/ 1104290 h 4705763"/>
              <a:gd name="connsiteX43" fmla="*/ 1115579 w 1825371"/>
              <a:gd name="connsiteY43" fmla="*/ 1107743 h 4705763"/>
              <a:gd name="connsiteX44" fmla="*/ 1177026 w 1825371"/>
              <a:gd name="connsiteY44" fmla="*/ 1087375 h 4705763"/>
              <a:gd name="connsiteX45" fmla="*/ 1179787 w 1825371"/>
              <a:gd name="connsiteY45" fmla="*/ 1073913 h 4705763"/>
              <a:gd name="connsiteX46" fmla="*/ 1135255 w 1825371"/>
              <a:gd name="connsiteY46" fmla="*/ 1041117 h 4705763"/>
              <a:gd name="connsiteX47" fmla="*/ 939868 w 1825371"/>
              <a:gd name="connsiteY47" fmla="*/ 883702 h 4705763"/>
              <a:gd name="connsiteX48" fmla="*/ 549783 w 1825371"/>
              <a:gd name="connsiteY48" fmla="*/ 496379 h 4705763"/>
              <a:gd name="connsiteX49" fmla="*/ 40947 w 1825371"/>
              <a:gd name="connsiteY49" fmla="*/ 48990 h 4705763"/>
              <a:gd name="connsiteX50" fmla="*/ 5735 w 1825371"/>
              <a:gd name="connsiteY50" fmla="*/ 17231 h 4705763"/>
              <a:gd name="connsiteX51" fmla="*/ 902 w 1825371"/>
              <a:gd name="connsiteY51" fmla="*/ 4114 h 4705763"/>
              <a:gd name="connsiteX52" fmla="*/ 15747 w 1825371"/>
              <a:gd name="connsiteY52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125245 w 1825371"/>
              <a:gd name="connsiteY34" fmla="*/ 1293464 h 4705763"/>
              <a:gd name="connsiteX35" fmla="*/ 1096247 w 1825371"/>
              <a:gd name="connsiteY35" fmla="*/ 1270681 h 4705763"/>
              <a:gd name="connsiteX36" fmla="*/ 984400 w 1825371"/>
              <a:gd name="connsiteY36" fmla="*/ 1242374 h 4705763"/>
              <a:gd name="connsiteX37" fmla="*/ 977149 w 1825371"/>
              <a:gd name="connsiteY37" fmla="*/ 1225458 h 4705763"/>
              <a:gd name="connsiteX38" fmla="*/ 983019 w 1825371"/>
              <a:gd name="connsiteY38" fmla="*/ 1189902 h 4705763"/>
              <a:gd name="connsiteX39" fmla="*/ 1016158 w 1825371"/>
              <a:gd name="connsiteY39" fmla="*/ 1097041 h 4705763"/>
              <a:gd name="connsiteX40" fmla="*/ 1055513 w 1825371"/>
              <a:gd name="connsiteY40" fmla="*/ 1078055 h 4705763"/>
              <a:gd name="connsiteX41" fmla="*/ 1097628 w 1825371"/>
              <a:gd name="connsiteY41" fmla="*/ 1104290 h 4705763"/>
              <a:gd name="connsiteX42" fmla="*/ 1115579 w 1825371"/>
              <a:gd name="connsiteY42" fmla="*/ 1107743 h 4705763"/>
              <a:gd name="connsiteX43" fmla="*/ 1177026 w 1825371"/>
              <a:gd name="connsiteY43" fmla="*/ 1087375 h 4705763"/>
              <a:gd name="connsiteX44" fmla="*/ 1179787 w 1825371"/>
              <a:gd name="connsiteY44" fmla="*/ 1073913 h 4705763"/>
              <a:gd name="connsiteX45" fmla="*/ 1135255 w 1825371"/>
              <a:gd name="connsiteY45" fmla="*/ 1041117 h 4705763"/>
              <a:gd name="connsiteX46" fmla="*/ 939868 w 1825371"/>
              <a:gd name="connsiteY46" fmla="*/ 883702 h 4705763"/>
              <a:gd name="connsiteX47" fmla="*/ 549783 w 1825371"/>
              <a:gd name="connsiteY47" fmla="*/ 496379 h 4705763"/>
              <a:gd name="connsiteX48" fmla="*/ 40947 w 1825371"/>
              <a:gd name="connsiteY48" fmla="*/ 48990 h 4705763"/>
              <a:gd name="connsiteX49" fmla="*/ 5735 w 1825371"/>
              <a:gd name="connsiteY49" fmla="*/ 17231 h 4705763"/>
              <a:gd name="connsiteX50" fmla="*/ 902 w 1825371"/>
              <a:gd name="connsiteY50" fmla="*/ 4114 h 4705763"/>
              <a:gd name="connsiteX51" fmla="*/ 15747 w 1825371"/>
              <a:gd name="connsiteY51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125245 w 1825371"/>
              <a:gd name="connsiteY33" fmla="*/ 1293464 h 4705763"/>
              <a:gd name="connsiteX34" fmla="*/ 1096247 w 1825371"/>
              <a:gd name="connsiteY34" fmla="*/ 1270681 h 4705763"/>
              <a:gd name="connsiteX35" fmla="*/ 984400 w 1825371"/>
              <a:gd name="connsiteY35" fmla="*/ 1242374 h 4705763"/>
              <a:gd name="connsiteX36" fmla="*/ 977149 w 1825371"/>
              <a:gd name="connsiteY36" fmla="*/ 1225458 h 4705763"/>
              <a:gd name="connsiteX37" fmla="*/ 983019 w 1825371"/>
              <a:gd name="connsiteY37" fmla="*/ 1189902 h 4705763"/>
              <a:gd name="connsiteX38" fmla="*/ 1016158 w 1825371"/>
              <a:gd name="connsiteY38" fmla="*/ 1097041 h 4705763"/>
              <a:gd name="connsiteX39" fmla="*/ 1055513 w 1825371"/>
              <a:gd name="connsiteY39" fmla="*/ 1078055 h 4705763"/>
              <a:gd name="connsiteX40" fmla="*/ 1097628 w 1825371"/>
              <a:gd name="connsiteY40" fmla="*/ 1104290 h 4705763"/>
              <a:gd name="connsiteX41" fmla="*/ 1115579 w 1825371"/>
              <a:gd name="connsiteY41" fmla="*/ 1107743 h 4705763"/>
              <a:gd name="connsiteX42" fmla="*/ 1177026 w 1825371"/>
              <a:gd name="connsiteY42" fmla="*/ 1087375 h 4705763"/>
              <a:gd name="connsiteX43" fmla="*/ 1179787 w 1825371"/>
              <a:gd name="connsiteY43" fmla="*/ 1073913 h 4705763"/>
              <a:gd name="connsiteX44" fmla="*/ 1135255 w 1825371"/>
              <a:gd name="connsiteY44" fmla="*/ 1041117 h 4705763"/>
              <a:gd name="connsiteX45" fmla="*/ 939868 w 1825371"/>
              <a:gd name="connsiteY45" fmla="*/ 883702 h 4705763"/>
              <a:gd name="connsiteX46" fmla="*/ 549783 w 1825371"/>
              <a:gd name="connsiteY46" fmla="*/ 496379 h 4705763"/>
              <a:gd name="connsiteX47" fmla="*/ 40947 w 1825371"/>
              <a:gd name="connsiteY47" fmla="*/ 48990 h 4705763"/>
              <a:gd name="connsiteX48" fmla="*/ 5735 w 1825371"/>
              <a:gd name="connsiteY48" fmla="*/ 17231 h 4705763"/>
              <a:gd name="connsiteX49" fmla="*/ 902 w 1825371"/>
              <a:gd name="connsiteY49" fmla="*/ 4114 h 4705763"/>
              <a:gd name="connsiteX50" fmla="*/ 15747 w 1825371"/>
              <a:gd name="connsiteY50" fmla="*/ 1352 h 4705763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97493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17106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78613 w 1825371"/>
              <a:gd name="connsiteY32" fmla="*/ 4685667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825371" h="4705764">
                <a:moveTo>
                  <a:pt x="15747" y="1352"/>
                </a:moveTo>
                <a:cubicBezTo>
                  <a:pt x="40601" y="7565"/>
                  <a:pt x="63040" y="19648"/>
                  <a:pt x="83062" y="34837"/>
                </a:cubicBezTo>
                <a:cubicBezTo>
                  <a:pt x="383392" y="265435"/>
                  <a:pt x="679236" y="502594"/>
                  <a:pt x="961270" y="755975"/>
                </a:cubicBezTo>
                <a:cubicBezTo>
                  <a:pt x="1053096" y="838826"/>
                  <a:pt x="1146302" y="919949"/>
                  <a:pt x="1239162" y="1001764"/>
                </a:cubicBezTo>
                <a:cubicBezTo>
                  <a:pt x="1250209" y="1011775"/>
                  <a:pt x="1262636" y="1020060"/>
                  <a:pt x="1276445" y="1025928"/>
                </a:cubicBezTo>
                <a:cubicBezTo>
                  <a:pt x="1296466" y="1034213"/>
                  <a:pt x="1308204" y="1030070"/>
                  <a:pt x="1316489" y="1009704"/>
                </a:cubicBezTo>
                <a:cubicBezTo>
                  <a:pt x="1325119" y="988991"/>
                  <a:pt x="1335821" y="968968"/>
                  <a:pt x="1345141" y="948602"/>
                </a:cubicBezTo>
                <a:cubicBezTo>
                  <a:pt x="1359640" y="917188"/>
                  <a:pt x="1382079" y="892679"/>
                  <a:pt x="1407624" y="869894"/>
                </a:cubicBezTo>
                <a:cubicBezTo>
                  <a:pt x="1517055" y="771511"/>
                  <a:pt x="1634081" y="682447"/>
                  <a:pt x="1749379" y="590967"/>
                </a:cubicBezTo>
                <a:cubicBezTo>
                  <a:pt x="1768711" y="575432"/>
                  <a:pt x="1788043" y="559898"/>
                  <a:pt x="1808066" y="545399"/>
                </a:cubicBezTo>
                <a:cubicBezTo>
                  <a:pt x="1819802" y="536769"/>
                  <a:pt x="1824634" y="539875"/>
                  <a:pt x="1825326" y="554375"/>
                </a:cubicBezTo>
                <a:cubicBezTo>
                  <a:pt x="1826015" y="568528"/>
                  <a:pt x="1818766" y="579575"/>
                  <a:pt x="1811172" y="590277"/>
                </a:cubicBezTo>
                <a:cubicBezTo>
                  <a:pt x="1783900" y="628594"/>
                  <a:pt x="1751451" y="662770"/>
                  <a:pt x="1721073" y="698326"/>
                </a:cubicBezTo>
                <a:cubicBezTo>
                  <a:pt x="1613023" y="825017"/>
                  <a:pt x="1503592" y="950328"/>
                  <a:pt x="1385877" y="1068389"/>
                </a:cubicBezTo>
                <a:cubicBezTo>
                  <a:pt x="1376900" y="1077364"/>
                  <a:pt x="1378626" y="1088411"/>
                  <a:pt x="1376211" y="1098421"/>
                </a:cubicBezTo>
                <a:cubicBezTo>
                  <a:pt x="1373449" y="1111885"/>
                  <a:pt x="1370342" y="1124658"/>
                  <a:pt x="1361366" y="1135359"/>
                </a:cubicBezTo>
                <a:cubicBezTo>
                  <a:pt x="1352736" y="1145370"/>
                  <a:pt x="1352736" y="1157798"/>
                  <a:pt x="1355153" y="1169879"/>
                </a:cubicBezTo>
                <a:cubicBezTo>
                  <a:pt x="1369651" y="1242374"/>
                  <a:pt x="1391054" y="1312796"/>
                  <a:pt x="1409696" y="1384253"/>
                </a:cubicBezTo>
                <a:cubicBezTo>
                  <a:pt x="1440764" y="1505076"/>
                  <a:pt x="1484260" y="1622102"/>
                  <a:pt x="1524994" y="1739817"/>
                </a:cubicBezTo>
                <a:cubicBezTo>
                  <a:pt x="1577466" y="1890674"/>
                  <a:pt x="1615785" y="2046016"/>
                  <a:pt x="1659971" y="2199288"/>
                </a:cubicBezTo>
                <a:cubicBezTo>
                  <a:pt x="1707264" y="2363607"/>
                  <a:pt x="1746273" y="2529998"/>
                  <a:pt x="1782864" y="2697077"/>
                </a:cubicBezTo>
                <a:cubicBezTo>
                  <a:pt x="1788043" y="2720207"/>
                  <a:pt x="1790460" y="2744026"/>
                  <a:pt x="1794257" y="2767845"/>
                </a:cubicBezTo>
                <a:cubicBezTo>
                  <a:pt x="1794947" y="2771643"/>
                  <a:pt x="1797364" y="2776822"/>
                  <a:pt x="1791840" y="2778202"/>
                </a:cubicBezTo>
                <a:cubicBezTo>
                  <a:pt x="1786662" y="2779583"/>
                  <a:pt x="1785626" y="2774405"/>
                  <a:pt x="1784245" y="2770607"/>
                </a:cubicBezTo>
                <a:cubicBezTo>
                  <a:pt x="1770437" y="2734360"/>
                  <a:pt x="1756975" y="2698113"/>
                  <a:pt x="1746617" y="2660831"/>
                </a:cubicBezTo>
                <a:cubicBezTo>
                  <a:pt x="1673779" y="2397784"/>
                  <a:pt x="1595762" y="2136116"/>
                  <a:pt x="1513602" y="1875484"/>
                </a:cubicBezTo>
                <a:cubicBezTo>
                  <a:pt x="1448704" y="1670431"/>
                  <a:pt x="1380007" y="1466759"/>
                  <a:pt x="1297158" y="1267919"/>
                </a:cubicBezTo>
                <a:cubicBezTo>
                  <a:pt x="1289909" y="1251004"/>
                  <a:pt x="1282659" y="1234089"/>
                  <a:pt x="1275064" y="1217173"/>
                </a:cubicBezTo>
                <a:cubicBezTo>
                  <a:pt x="1269541" y="1205436"/>
                  <a:pt x="1260911" y="1191628"/>
                  <a:pt x="1248483" y="1193353"/>
                </a:cubicBezTo>
                <a:cubicBezTo>
                  <a:pt x="1238128" y="1194734"/>
                  <a:pt x="1235711" y="1211649"/>
                  <a:pt x="1232949" y="1222351"/>
                </a:cubicBezTo>
                <a:cubicBezTo>
                  <a:pt x="1228115" y="1242374"/>
                  <a:pt x="1229843" y="1262740"/>
                  <a:pt x="1230877" y="1283108"/>
                </a:cubicBezTo>
                <a:cubicBezTo>
                  <a:pt x="1226287" y="2417294"/>
                  <a:pt x="1231744" y="3571578"/>
                  <a:pt x="1227154" y="4705764"/>
                </a:cubicBezTo>
                <a:lnTo>
                  <a:pt x="998710" y="4695715"/>
                </a:lnTo>
                <a:cubicBezTo>
                  <a:pt x="1020244" y="4110251"/>
                  <a:pt x="1098940" y="1865978"/>
                  <a:pt x="1125245" y="1293464"/>
                </a:cubicBezTo>
                <a:cubicBezTo>
                  <a:pt x="1126970" y="1262740"/>
                  <a:pt x="1124553" y="1258943"/>
                  <a:pt x="1096247" y="1270681"/>
                </a:cubicBezTo>
                <a:cubicBezTo>
                  <a:pt x="1050679" y="1289666"/>
                  <a:pt x="1018575" y="1263776"/>
                  <a:pt x="984400" y="1242374"/>
                </a:cubicBezTo>
                <a:cubicBezTo>
                  <a:pt x="979221" y="1238921"/>
                  <a:pt x="977841" y="1232017"/>
                  <a:pt x="977149" y="1225458"/>
                </a:cubicBezTo>
                <a:cubicBezTo>
                  <a:pt x="976115" y="1213030"/>
                  <a:pt x="978530" y="1200949"/>
                  <a:pt x="983019" y="1189902"/>
                </a:cubicBezTo>
                <a:cubicBezTo>
                  <a:pt x="995792" y="1159523"/>
                  <a:pt x="1005457" y="1128109"/>
                  <a:pt x="1016158" y="1097041"/>
                </a:cubicBezTo>
                <a:cubicBezTo>
                  <a:pt x="1022717" y="1078055"/>
                  <a:pt x="1036181" y="1071841"/>
                  <a:pt x="1055513" y="1078055"/>
                </a:cubicBezTo>
                <a:cubicBezTo>
                  <a:pt x="1071737" y="1082887"/>
                  <a:pt x="1084855" y="1093934"/>
                  <a:pt x="1097628" y="1104290"/>
                </a:cubicBezTo>
                <a:cubicBezTo>
                  <a:pt x="1103496" y="1108779"/>
                  <a:pt x="1107983" y="1110504"/>
                  <a:pt x="1115579" y="1107743"/>
                </a:cubicBezTo>
                <a:cubicBezTo>
                  <a:pt x="1135945" y="1100147"/>
                  <a:pt x="1156313" y="1093589"/>
                  <a:pt x="1177026" y="1087375"/>
                </a:cubicBezTo>
                <a:cubicBezTo>
                  <a:pt x="1187726" y="1084268"/>
                  <a:pt x="1185655" y="1080126"/>
                  <a:pt x="1179787" y="1073913"/>
                </a:cubicBezTo>
                <a:cubicBezTo>
                  <a:pt x="1166668" y="1060449"/>
                  <a:pt x="1151134" y="1050438"/>
                  <a:pt x="1135255" y="1041117"/>
                </a:cubicBezTo>
                <a:cubicBezTo>
                  <a:pt x="1062417" y="998311"/>
                  <a:pt x="998207" y="944460"/>
                  <a:pt x="939868" y="883702"/>
                </a:cubicBezTo>
                <a:cubicBezTo>
                  <a:pt x="813177" y="751488"/>
                  <a:pt x="683379" y="622035"/>
                  <a:pt x="549783" y="496379"/>
                </a:cubicBezTo>
                <a:cubicBezTo>
                  <a:pt x="385809" y="341382"/>
                  <a:pt x="211479" y="197084"/>
                  <a:pt x="40947" y="48990"/>
                </a:cubicBezTo>
                <a:cubicBezTo>
                  <a:pt x="28864" y="38635"/>
                  <a:pt x="17472" y="27933"/>
                  <a:pt x="5735" y="17231"/>
                </a:cubicBezTo>
                <a:cubicBezTo>
                  <a:pt x="2283" y="13780"/>
                  <a:pt x="-1859" y="9292"/>
                  <a:pt x="902" y="4114"/>
                </a:cubicBezTo>
                <a:cubicBezTo>
                  <a:pt x="4009" y="-1755"/>
                  <a:pt x="10568" y="-29"/>
                  <a:pt x="15747" y="1352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226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D52FCF1B-F1CF-41E9-84C6-9D8022AAF358}"/>
              </a:ext>
            </a:extLst>
          </p:cNvPr>
          <p:cNvSpPr/>
          <p:nvPr userDrawn="1"/>
        </p:nvSpPr>
        <p:spPr>
          <a:xfrm>
            <a:off x="1394131" y="5094016"/>
            <a:ext cx="698917" cy="1801790"/>
          </a:xfrm>
          <a:custGeom>
            <a:avLst/>
            <a:gdLst>
              <a:gd name="connsiteX0" fmla="*/ 15747 w 1825371"/>
              <a:gd name="connsiteY0" fmla="*/ 1352 h 3047785"/>
              <a:gd name="connsiteX1" fmla="*/ 83062 w 1825371"/>
              <a:gd name="connsiteY1" fmla="*/ 34837 h 3047785"/>
              <a:gd name="connsiteX2" fmla="*/ 961270 w 1825371"/>
              <a:gd name="connsiteY2" fmla="*/ 755975 h 3047785"/>
              <a:gd name="connsiteX3" fmla="*/ 1239162 w 1825371"/>
              <a:gd name="connsiteY3" fmla="*/ 1001764 h 3047785"/>
              <a:gd name="connsiteX4" fmla="*/ 1276445 w 1825371"/>
              <a:gd name="connsiteY4" fmla="*/ 1025928 h 3047785"/>
              <a:gd name="connsiteX5" fmla="*/ 1316489 w 1825371"/>
              <a:gd name="connsiteY5" fmla="*/ 1009704 h 3047785"/>
              <a:gd name="connsiteX6" fmla="*/ 1345141 w 1825371"/>
              <a:gd name="connsiteY6" fmla="*/ 948602 h 3047785"/>
              <a:gd name="connsiteX7" fmla="*/ 1407624 w 1825371"/>
              <a:gd name="connsiteY7" fmla="*/ 869894 h 3047785"/>
              <a:gd name="connsiteX8" fmla="*/ 1749379 w 1825371"/>
              <a:gd name="connsiteY8" fmla="*/ 590967 h 3047785"/>
              <a:gd name="connsiteX9" fmla="*/ 1808066 w 1825371"/>
              <a:gd name="connsiteY9" fmla="*/ 545399 h 3047785"/>
              <a:gd name="connsiteX10" fmla="*/ 1825326 w 1825371"/>
              <a:gd name="connsiteY10" fmla="*/ 554375 h 3047785"/>
              <a:gd name="connsiteX11" fmla="*/ 1811172 w 1825371"/>
              <a:gd name="connsiteY11" fmla="*/ 590277 h 3047785"/>
              <a:gd name="connsiteX12" fmla="*/ 1721073 w 1825371"/>
              <a:gd name="connsiteY12" fmla="*/ 698326 h 3047785"/>
              <a:gd name="connsiteX13" fmla="*/ 1385877 w 1825371"/>
              <a:gd name="connsiteY13" fmla="*/ 1068389 h 3047785"/>
              <a:gd name="connsiteX14" fmla="*/ 1376211 w 1825371"/>
              <a:gd name="connsiteY14" fmla="*/ 1098421 h 3047785"/>
              <a:gd name="connsiteX15" fmla="*/ 1361366 w 1825371"/>
              <a:gd name="connsiteY15" fmla="*/ 1135359 h 3047785"/>
              <a:gd name="connsiteX16" fmla="*/ 1355153 w 1825371"/>
              <a:gd name="connsiteY16" fmla="*/ 1169879 h 3047785"/>
              <a:gd name="connsiteX17" fmla="*/ 1409696 w 1825371"/>
              <a:gd name="connsiteY17" fmla="*/ 1384253 h 3047785"/>
              <a:gd name="connsiteX18" fmla="*/ 1524994 w 1825371"/>
              <a:gd name="connsiteY18" fmla="*/ 1739817 h 3047785"/>
              <a:gd name="connsiteX19" fmla="*/ 1659971 w 1825371"/>
              <a:gd name="connsiteY19" fmla="*/ 2199288 h 3047785"/>
              <a:gd name="connsiteX20" fmla="*/ 1782864 w 1825371"/>
              <a:gd name="connsiteY20" fmla="*/ 2697077 h 3047785"/>
              <a:gd name="connsiteX21" fmla="*/ 1794257 w 1825371"/>
              <a:gd name="connsiteY21" fmla="*/ 2767845 h 3047785"/>
              <a:gd name="connsiteX22" fmla="*/ 1791840 w 1825371"/>
              <a:gd name="connsiteY22" fmla="*/ 2778202 h 3047785"/>
              <a:gd name="connsiteX23" fmla="*/ 1784245 w 1825371"/>
              <a:gd name="connsiteY23" fmla="*/ 2770607 h 3047785"/>
              <a:gd name="connsiteX24" fmla="*/ 1746617 w 1825371"/>
              <a:gd name="connsiteY24" fmla="*/ 2660831 h 3047785"/>
              <a:gd name="connsiteX25" fmla="*/ 1513602 w 1825371"/>
              <a:gd name="connsiteY25" fmla="*/ 1875484 h 3047785"/>
              <a:gd name="connsiteX26" fmla="*/ 1297158 w 1825371"/>
              <a:gd name="connsiteY26" fmla="*/ 1267919 h 3047785"/>
              <a:gd name="connsiteX27" fmla="*/ 1275064 w 1825371"/>
              <a:gd name="connsiteY27" fmla="*/ 1217173 h 3047785"/>
              <a:gd name="connsiteX28" fmla="*/ 1248483 w 1825371"/>
              <a:gd name="connsiteY28" fmla="*/ 1193353 h 3047785"/>
              <a:gd name="connsiteX29" fmla="*/ 1232949 w 1825371"/>
              <a:gd name="connsiteY29" fmla="*/ 1222351 h 3047785"/>
              <a:gd name="connsiteX30" fmla="*/ 1230877 w 1825371"/>
              <a:gd name="connsiteY30" fmla="*/ 1283108 h 3047785"/>
              <a:gd name="connsiteX31" fmla="*/ 1243305 w 1825371"/>
              <a:gd name="connsiteY31" fmla="*/ 1522336 h 3047785"/>
              <a:gd name="connsiteX32" fmla="*/ 1261256 w 1825371"/>
              <a:gd name="connsiteY32" fmla="*/ 1854772 h 3047785"/>
              <a:gd name="connsiteX33" fmla="*/ 1272647 w 1825371"/>
              <a:gd name="connsiteY33" fmla="*/ 2086061 h 3047785"/>
              <a:gd name="connsiteX34" fmla="*/ 1288528 w 1825371"/>
              <a:gd name="connsiteY34" fmla="*/ 2674639 h 3047785"/>
              <a:gd name="connsiteX35" fmla="*/ 1297493 w 1825371"/>
              <a:gd name="connsiteY35" fmla="*/ 3047785 h 3047785"/>
              <a:gd name="connsiteX36" fmla="*/ 1048951 w 1825371"/>
              <a:gd name="connsiteY36" fmla="*/ 3047785 h 3047785"/>
              <a:gd name="connsiteX37" fmla="*/ 1053441 w 1825371"/>
              <a:gd name="connsiteY37" fmla="*/ 2920082 h 3047785"/>
              <a:gd name="connsiteX38" fmla="*/ 1066213 w 1825371"/>
              <a:gd name="connsiteY38" fmla="*/ 2573839 h 3047785"/>
              <a:gd name="connsiteX39" fmla="*/ 1077951 w 1825371"/>
              <a:gd name="connsiteY39" fmla="*/ 2236916 h 3047785"/>
              <a:gd name="connsiteX40" fmla="*/ 1093485 w 1825371"/>
              <a:gd name="connsiteY40" fmla="*/ 1882733 h 3047785"/>
              <a:gd name="connsiteX41" fmla="*/ 1107983 w 1825371"/>
              <a:gd name="connsiteY41" fmla="*/ 1608293 h 3047785"/>
              <a:gd name="connsiteX42" fmla="*/ 1125245 w 1825371"/>
              <a:gd name="connsiteY42" fmla="*/ 1293464 h 3047785"/>
              <a:gd name="connsiteX43" fmla="*/ 1096247 w 1825371"/>
              <a:gd name="connsiteY43" fmla="*/ 1270681 h 3047785"/>
              <a:gd name="connsiteX44" fmla="*/ 984400 w 1825371"/>
              <a:gd name="connsiteY44" fmla="*/ 1242374 h 3047785"/>
              <a:gd name="connsiteX45" fmla="*/ 977149 w 1825371"/>
              <a:gd name="connsiteY45" fmla="*/ 1225458 h 3047785"/>
              <a:gd name="connsiteX46" fmla="*/ 983019 w 1825371"/>
              <a:gd name="connsiteY46" fmla="*/ 1189902 h 3047785"/>
              <a:gd name="connsiteX47" fmla="*/ 1016158 w 1825371"/>
              <a:gd name="connsiteY47" fmla="*/ 1097041 h 3047785"/>
              <a:gd name="connsiteX48" fmla="*/ 1055513 w 1825371"/>
              <a:gd name="connsiteY48" fmla="*/ 1078055 h 3047785"/>
              <a:gd name="connsiteX49" fmla="*/ 1097628 w 1825371"/>
              <a:gd name="connsiteY49" fmla="*/ 1104290 h 3047785"/>
              <a:gd name="connsiteX50" fmla="*/ 1115579 w 1825371"/>
              <a:gd name="connsiteY50" fmla="*/ 1107743 h 3047785"/>
              <a:gd name="connsiteX51" fmla="*/ 1177026 w 1825371"/>
              <a:gd name="connsiteY51" fmla="*/ 1087375 h 3047785"/>
              <a:gd name="connsiteX52" fmla="*/ 1179787 w 1825371"/>
              <a:gd name="connsiteY52" fmla="*/ 1073913 h 3047785"/>
              <a:gd name="connsiteX53" fmla="*/ 1135255 w 1825371"/>
              <a:gd name="connsiteY53" fmla="*/ 1041117 h 3047785"/>
              <a:gd name="connsiteX54" fmla="*/ 939868 w 1825371"/>
              <a:gd name="connsiteY54" fmla="*/ 883702 h 3047785"/>
              <a:gd name="connsiteX55" fmla="*/ 549783 w 1825371"/>
              <a:gd name="connsiteY55" fmla="*/ 496379 h 3047785"/>
              <a:gd name="connsiteX56" fmla="*/ 40947 w 1825371"/>
              <a:gd name="connsiteY56" fmla="*/ 48990 h 3047785"/>
              <a:gd name="connsiteX57" fmla="*/ 5735 w 1825371"/>
              <a:gd name="connsiteY57" fmla="*/ 17231 h 3047785"/>
              <a:gd name="connsiteX58" fmla="*/ 902 w 1825371"/>
              <a:gd name="connsiteY58" fmla="*/ 4114 h 3047785"/>
              <a:gd name="connsiteX59" fmla="*/ 15747 w 1825371"/>
              <a:gd name="connsiteY59" fmla="*/ 1352 h 3047785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3047785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4685667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97493 w 1825371"/>
              <a:gd name="connsiteY34" fmla="*/ 4685667 h 4705763"/>
              <a:gd name="connsiteX35" fmla="*/ 938419 w 1825371"/>
              <a:gd name="connsiteY35" fmla="*/ 4705763 h 4705763"/>
              <a:gd name="connsiteX36" fmla="*/ 1053441 w 1825371"/>
              <a:gd name="connsiteY36" fmla="*/ 2920082 h 4705763"/>
              <a:gd name="connsiteX37" fmla="*/ 1066213 w 1825371"/>
              <a:gd name="connsiteY37" fmla="*/ 2573839 h 4705763"/>
              <a:gd name="connsiteX38" fmla="*/ 1077951 w 1825371"/>
              <a:gd name="connsiteY38" fmla="*/ 2236916 h 4705763"/>
              <a:gd name="connsiteX39" fmla="*/ 1093485 w 1825371"/>
              <a:gd name="connsiteY39" fmla="*/ 1882733 h 4705763"/>
              <a:gd name="connsiteX40" fmla="*/ 1107983 w 1825371"/>
              <a:gd name="connsiteY40" fmla="*/ 1608293 h 4705763"/>
              <a:gd name="connsiteX41" fmla="*/ 1125245 w 1825371"/>
              <a:gd name="connsiteY41" fmla="*/ 1293464 h 4705763"/>
              <a:gd name="connsiteX42" fmla="*/ 1096247 w 1825371"/>
              <a:gd name="connsiteY42" fmla="*/ 1270681 h 4705763"/>
              <a:gd name="connsiteX43" fmla="*/ 984400 w 1825371"/>
              <a:gd name="connsiteY43" fmla="*/ 1242374 h 4705763"/>
              <a:gd name="connsiteX44" fmla="*/ 977149 w 1825371"/>
              <a:gd name="connsiteY44" fmla="*/ 1225458 h 4705763"/>
              <a:gd name="connsiteX45" fmla="*/ 983019 w 1825371"/>
              <a:gd name="connsiteY45" fmla="*/ 1189902 h 4705763"/>
              <a:gd name="connsiteX46" fmla="*/ 1016158 w 1825371"/>
              <a:gd name="connsiteY46" fmla="*/ 1097041 h 4705763"/>
              <a:gd name="connsiteX47" fmla="*/ 1055513 w 1825371"/>
              <a:gd name="connsiteY47" fmla="*/ 1078055 h 4705763"/>
              <a:gd name="connsiteX48" fmla="*/ 1097628 w 1825371"/>
              <a:gd name="connsiteY48" fmla="*/ 1104290 h 4705763"/>
              <a:gd name="connsiteX49" fmla="*/ 1115579 w 1825371"/>
              <a:gd name="connsiteY49" fmla="*/ 1107743 h 4705763"/>
              <a:gd name="connsiteX50" fmla="*/ 1177026 w 1825371"/>
              <a:gd name="connsiteY50" fmla="*/ 1087375 h 4705763"/>
              <a:gd name="connsiteX51" fmla="*/ 1179787 w 1825371"/>
              <a:gd name="connsiteY51" fmla="*/ 1073913 h 4705763"/>
              <a:gd name="connsiteX52" fmla="*/ 1135255 w 1825371"/>
              <a:gd name="connsiteY52" fmla="*/ 1041117 h 4705763"/>
              <a:gd name="connsiteX53" fmla="*/ 939868 w 1825371"/>
              <a:gd name="connsiteY53" fmla="*/ 883702 h 4705763"/>
              <a:gd name="connsiteX54" fmla="*/ 549783 w 1825371"/>
              <a:gd name="connsiteY54" fmla="*/ 496379 h 4705763"/>
              <a:gd name="connsiteX55" fmla="*/ 40947 w 1825371"/>
              <a:gd name="connsiteY55" fmla="*/ 48990 h 4705763"/>
              <a:gd name="connsiteX56" fmla="*/ 5735 w 1825371"/>
              <a:gd name="connsiteY56" fmla="*/ 17231 h 4705763"/>
              <a:gd name="connsiteX57" fmla="*/ 902 w 1825371"/>
              <a:gd name="connsiteY57" fmla="*/ 4114 h 4705763"/>
              <a:gd name="connsiteX58" fmla="*/ 15747 w 1825371"/>
              <a:gd name="connsiteY58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97493 w 1825371"/>
              <a:gd name="connsiteY33" fmla="*/ 4685667 h 4705763"/>
              <a:gd name="connsiteX34" fmla="*/ 938419 w 1825371"/>
              <a:gd name="connsiteY34" fmla="*/ 4705763 h 4705763"/>
              <a:gd name="connsiteX35" fmla="*/ 1053441 w 1825371"/>
              <a:gd name="connsiteY35" fmla="*/ 2920082 h 4705763"/>
              <a:gd name="connsiteX36" fmla="*/ 1066213 w 1825371"/>
              <a:gd name="connsiteY36" fmla="*/ 2573839 h 4705763"/>
              <a:gd name="connsiteX37" fmla="*/ 1077951 w 1825371"/>
              <a:gd name="connsiteY37" fmla="*/ 2236916 h 4705763"/>
              <a:gd name="connsiteX38" fmla="*/ 1093485 w 1825371"/>
              <a:gd name="connsiteY38" fmla="*/ 1882733 h 4705763"/>
              <a:gd name="connsiteX39" fmla="*/ 1107983 w 1825371"/>
              <a:gd name="connsiteY39" fmla="*/ 1608293 h 4705763"/>
              <a:gd name="connsiteX40" fmla="*/ 1125245 w 1825371"/>
              <a:gd name="connsiteY40" fmla="*/ 1293464 h 4705763"/>
              <a:gd name="connsiteX41" fmla="*/ 1096247 w 1825371"/>
              <a:gd name="connsiteY41" fmla="*/ 1270681 h 4705763"/>
              <a:gd name="connsiteX42" fmla="*/ 984400 w 1825371"/>
              <a:gd name="connsiteY42" fmla="*/ 1242374 h 4705763"/>
              <a:gd name="connsiteX43" fmla="*/ 977149 w 1825371"/>
              <a:gd name="connsiteY43" fmla="*/ 1225458 h 4705763"/>
              <a:gd name="connsiteX44" fmla="*/ 983019 w 1825371"/>
              <a:gd name="connsiteY44" fmla="*/ 1189902 h 4705763"/>
              <a:gd name="connsiteX45" fmla="*/ 1016158 w 1825371"/>
              <a:gd name="connsiteY45" fmla="*/ 1097041 h 4705763"/>
              <a:gd name="connsiteX46" fmla="*/ 1055513 w 1825371"/>
              <a:gd name="connsiteY46" fmla="*/ 1078055 h 4705763"/>
              <a:gd name="connsiteX47" fmla="*/ 1097628 w 1825371"/>
              <a:gd name="connsiteY47" fmla="*/ 1104290 h 4705763"/>
              <a:gd name="connsiteX48" fmla="*/ 1115579 w 1825371"/>
              <a:gd name="connsiteY48" fmla="*/ 1107743 h 4705763"/>
              <a:gd name="connsiteX49" fmla="*/ 1177026 w 1825371"/>
              <a:gd name="connsiteY49" fmla="*/ 1087375 h 4705763"/>
              <a:gd name="connsiteX50" fmla="*/ 1179787 w 1825371"/>
              <a:gd name="connsiteY50" fmla="*/ 1073913 h 4705763"/>
              <a:gd name="connsiteX51" fmla="*/ 1135255 w 1825371"/>
              <a:gd name="connsiteY51" fmla="*/ 1041117 h 4705763"/>
              <a:gd name="connsiteX52" fmla="*/ 939868 w 1825371"/>
              <a:gd name="connsiteY52" fmla="*/ 883702 h 4705763"/>
              <a:gd name="connsiteX53" fmla="*/ 549783 w 1825371"/>
              <a:gd name="connsiteY53" fmla="*/ 496379 h 4705763"/>
              <a:gd name="connsiteX54" fmla="*/ 40947 w 1825371"/>
              <a:gd name="connsiteY54" fmla="*/ 48990 h 4705763"/>
              <a:gd name="connsiteX55" fmla="*/ 5735 w 1825371"/>
              <a:gd name="connsiteY55" fmla="*/ 17231 h 4705763"/>
              <a:gd name="connsiteX56" fmla="*/ 902 w 1825371"/>
              <a:gd name="connsiteY56" fmla="*/ 4114 h 4705763"/>
              <a:gd name="connsiteX57" fmla="*/ 15747 w 1825371"/>
              <a:gd name="connsiteY57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97493 w 1825371"/>
              <a:gd name="connsiteY32" fmla="*/ 4685667 h 4705763"/>
              <a:gd name="connsiteX33" fmla="*/ 938419 w 1825371"/>
              <a:gd name="connsiteY33" fmla="*/ 4705763 h 4705763"/>
              <a:gd name="connsiteX34" fmla="*/ 1053441 w 1825371"/>
              <a:gd name="connsiteY34" fmla="*/ 2920082 h 4705763"/>
              <a:gd name="connsiteX35" fmla="*/ 1066213 w 1825371"/>
              <a:gd name="connsiteY35" fmla="*/ 2573839 h 4705763"/>
              <a:gd name="connsiteX36" fmla="*/ 1077951 w 1825371"/>
              <a:gd name="connsiteY36" fmla="*/ 2236916 h 4705763"/>
              <a:gd name="connsiteX37" fmla="*/ 1093485 w 1825371"/>
              <a:gd name="connsiteY37" fmla="*/ 1882733 h 4705763"/>
              <a:gd name="connsiteX38" fmla="*/ 1107983 w 1825371"/>
              <a:gd name="connsiteY38" fmla="*/ 1608293 h 4705763"/>
              <a:gd name="connsiteX39" fmla="*/ 1125245 w 1825371"/>
              <a:gd name="connsiteY39" fmla="*/ 1293464 h 4705763"/>
              <a:gd name="connsiteX40" fmla="*/ 1096247 w 1825371"/>
              <a:gd name="connsiteY40" fmla="*/ 1270681 h 4705763"/>
              <a:gd name="connsiteX41" fmla="*/ 984400 w 1825371"/>
              <a:gd name="connsiteY41" fmla="*/ 1242374 h 4705763"/>
              <a:gd name="connsiteX42" fmla="*/ 977149 w 1825371"/>
              <a:gd name="connsiteY42" fmla="*/ 1225458 h 4705763"/>
              <a:gd name="connsiteX43" fmla="*/ 983019 w 1825371"/>
              <a:gd name="connsiteY43" fmla="*/ 1189902 h 4705763"/>
              <a:gd name="connsiteX44" fmla="*/ 1016158 w 1825371"/>
              <a:gd name="connsiteY44" fmla="*/ 1097041 h 4705763"/>
              <a:gd name="connsiteX45" fmla="*/ 1055513 w 1825371"/>
              <a:gd name="connsiteY45" fmla="*/ 1078055 h 4705763"/>
              <a:gd name="connsiteX46" fmla="*/ 1097628 w 1825371"/>
              <a:gd name="connsiteY46" fmla="*/ 1104290 h 4705763"/>
              <a:gd name="connsiteX47" fmla="*/ 1115579 w 1825371"/>
              <a:gd name="connsiteY47" fmla="*/ 1107743 h 4705763"/>
              <a:gd name="connsiteX48" fmla="*/ 1177026 w 1825371"/>
              <a:gd name="connsiteY48" fmla="*/ 1087375 h 4705763"/>
              <a:gd name="connsiteX49" fmla="*/ 1179787 w 1825371"/>
              <a:gd name="connsiteY49" fmla="*/ 1073913 h 4705763"/>
              <a:gd name="connsiteX50" fmla="*/ 1135255 w 1825371"/>
              <a:gd name="connsiteY50" fmla="*/ 1041117 h 4705763"/>
              <a:gd name="connsiteX51" fmla="*/ 939868 w 1825371"/>
              <a:gd name="connsiteY51" fmla="*/ 883702 h 4705763"/>
              <a:gd name="connsiteX52" fmla="*/ 549783 w 1825371"/>
              <a:gd name="connsiteY52" fmla="*/ 496379 h 4705763"/>
              <a:gd name="connsiteX53" fmla="*/ 40947 w 1825371"/>
              <a:gd name="connsiteY53" fmla="*/ 48990 h 4705763"/>
              <a:gd name="connsiteX54" fmla="*/ 5735 w 1825371"/>
              <a:gd name="connsiteY54" fmla="*/ 17231 h 4705763"/>
              <a:gd name="connsiteX55" fmla="*/ 902 w 1825371"/>
              <a:gd name="connsiteY55" fmla="*/ 4114 h 4705763"/>
              <a:gd name="connsiteX56" fmla="*/ 15747 w 1825371"/>
              <a:gd name="connsiteY56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07983 w 1825371"/>
              <a:gd name="connsiteY37" fmla="*/ 1608293 h 4705763"/>
              <a:gd name="connsiteX38" fmla="*/ 1125245 w 1825371"/>
              <a:gd name="connsiteY38" fmla="*/ 1293464 h 4705763"/>
              <a:gd name="connsiteX39" fmla="*/ 1096247 w 1825371"/>
              <a:gd name="connsiteY39" fmla="*/ 1270681 h 4705763"/>
              <a:gd name="connsiteX40" fmla="*/ 984400 w 1825371"/>
              <a:gd name="connsiteY40" fmla="*/ 1242374 h 4705763"/>
              <a:gd name="connsiteX41" fmla="*/ 977149 w 1825371"/>
              <a:gd name="connsiteY41" fmla="*/ 1225458 h 4705763"/>
              <a:gd name="connsiteX42" fmla="*/ 983019 w 1825371"/>
              <a:gd name="connsiteY42" fmla="*/ 1189902 h 4705763"/>
              <a:gd name="connsiteX43" fmla="*/ 1016158 w 1825371"/>
              <a:gd name="connsiteY43" fmla="*/ 1097041 h 4705763"/>
              <a:gd name="connsiteX44" fmla="*/ 1055513 w 1825371"/>
              <a:gd name="connsiteY44" fmla="*/ 1078055 h 4705763"/>
              <a:gd name="connsiteX45" fmla="*/ 1097628 w 1825371"/>
              <a:gd name="connsiteY45" fmla="*/ 1104290 h 4705763"/>
              <a:gd name="connsiteX46" fmla="*/ 1115579 w 1825371"/>
              <a:gd name="connsiteY46" fmla="*/ 1107743 h 4705763"/>
              <a:gd name="connsiteX47" fmla="*/ 1177026 w 1825371"/>
              <a:gd name="connsiteY47" fmla="*/ 1087375 h 4705763"/>
              <a:gd name="connsiteX48" fmla="*/ 1179787 w 1825371"/>
              <a:gd name="connsiteY48" fmla="*/ 1073913 h 4705763"/>
              <a:gd name="connsiteX49" fmla="*/ 1135255 w 1825371"/>
              <a:gd name="connsiteY49" fmla="*/ 1041117 h 4705763"/>
              <a:gd name="connsiteX50" fmla="*/ 939868 w 1825371"/>
              <a:gd name="connsiteY50" fmla="*/ 883702 h 4705763"/>
              <a:gd name="connsiteX51" fmla="*/ 549783 w 1825371"/>
              <a:gd name="connsiteY51" fmla="*/ 496379 h 4705763"/>
              <a:gd name="connsiteX52" fmla="*/ 40947 w 1825371"/>
              <a:gd name="connsiteY52" fmla="*/ 48990 h 4705763"/>
              <a:gd name="connsiteX53" fmla="*/ 5735 w 1825371"/>
              <a:gd name="connsiteY53" fmla="*/ 17231 h 4705763"/>
              <a:gd name="connsiteX54" fmla="*/ 902 w 1825371"/>
              <a:gd name="connsiteY54" fmla="*/ 4114 h 4705763"/>
              <a:gd name="connsiteX55" fmla="*/ 15747 w 1825371"/>
              <a:gd name="connsiteY55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25245 w 1825371"/>
              <a:gd name="connsiteY37" fmla="*/ 1293464 h 4705763"/>
              <a:gd name="connsiteX38" fmla="*/ 1096247 w 1825371"/>
              <a:gd name="connsiteY38" fmla="*/ 1270681 h 4705763"/>
              <a:gd name="connsiteX39" fmla="*/ 984400 w 1825371"/>
              <a:gd name="connsiteY39" fmla="*/ 1242374 h 4705763"/>
              <a:gd name="connsiteX40" fmla="*/ 977149 w 1825371"/>
              <a:gd name="connsiteY40" fmla="*/ 1225458 h 4705763"/>
              <a:gd name="connsiteX41" fmla="*/ 983019 w 1825371"/>
              <a:gd name="connsiteY41" fmla="*/ 1189902 h 4705763"/>
              <a:gd name="connsiteX42" fmla="*/ 1016158 w 1825371"/>
              <a:gd name="connsiteY42" fmla="*/ 1097041 h 4705763"/>
              <a:gd name="connsiteX43" fmla="*/ 1055513 w 1825371"/>
              <a:gd name="connsiteY43" fmla="*/ 1078055 h 4705763"/>
              <a:gd name="connsiteX44" fmla="*/ 1097628 w 1825371"/>
              <a:gd name="connsiteY44" fmla="*/ 1104290 h 4705763"/>
              <a:gd name="connsiteX45" fmla="*/ 1115579 w 1825371"/>
              <a:gd name="connsiteY45" fmla="*/ 1107743 h 4705763"/>
              <a:gd name="connsiteX46" fmla="*/ 1177026 w 1825371"/>
              <a:gd name="connsiteY46" fmla="*/ 1087375 h 4705763"/>
              <a:gd name="connsiteX47" fmla="*/ 1179787 w 1825371"/>
              <a:gd name="connsiteY47" fmla="*/ 1073913 h 4705763"/>
              <a:gd name="connsiteX48" fmla="*/ 1135255 w 1825371"/>
              <a:gd name="connsiteY48" fmla="*/ 1041117 h 4705763"/>
              <a:gd name="connsiteX49" fmla="*/ 939868 w 1825371"/>
              <a:gd name="connsiteY49" fmla="*/ 883702 h 4705763"/>
              <a:gd name="connsiteX50" fmla="*/ 549783 w 1825371"/>
              <a:gd name="connsiteY50" fmla="*/ 496379 h 4705763"/>
              <a:gd name="connsiteX51" fmla="*/ 40947 w 1825371"/>
              <a:gd name="connsiteY51" fmla="*/ 48990 h 4705763"/>
              <a:gd name="connsiteX52" fmla="*/ 5735 w 1825371"/>
              <a:gd name="connsiteY52" fmla="*/ 17231 h 4705763"/>
              <a:gd name="connsiteX53" fmla="*/ 902 w 1825371"/>
              <a:gd name="connsiteY53" fmla="*/ 4114 h 4705763"/>
              <a:gd name="connsiteX54" fmla="*/ 15747 w 1825371"/>
              <a:gd name="connsiteY54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125245 w 1825371"/>
              <a:gd name="connsiteY36" fmla="*/ 1293464 h 4705763"/>
              <a:gd name="connsiteX37" fmla="*/ 1096247 w 1825371"/>
              <a:gd name="connsiteY37" fmla="*/ 1270681 h 4705763"/>
              <a:gd name="connsiteX38" fmla="*/ 984400 w 1825371"/>
              <a:gd name="connsiteY38" fmla="*/ 1242374 h 4705763"/>
              <a:gd name="connsiteX39" fmla="*/ 977149 w 1825371"/>
              <a:gd name="connsiteY39" fmla="*/ 1225458 h 4705763"/>
              <a:gd name="connsiteX40" fmla="*/ 983019 w 1825371"/>
              <a:gd name="connsiteY40" fmla="*/ 1189902 h 4705763"/>
              <a:gd name="connsiteX41" fmla="*/ 1016158 w 1825371"/>
              <a:gd name="connsiteY41" fmla="*/ 1097041 h 4705763"/>
              <a:gd name="connsiteX42" fmla="*/ 1055513 w 1825371"/>
              <a:gd name="connsiteY42" fmla="*/ 1078055 h 4705763"/>
              <a:gd name="connsiteX43" fmla="*/ 1097628 w 1825371"/>
              <a:gd name="connsiteY43" fmla="*/ 1104290 h 4705763"/>
              <a:gd name="connsiteX44" fmla="*/ 1115579 w 1825371"/>
              <a:gd name="connsiteY44" fmla="*/ 1107743 h 4705763"/>
              <a:gd name="connsiteX45" fmla="*/ 1177026 w 1825371"/>
              <a:gd name="connsiteY45" fmla="*/ 1087375 h 4705763"/>
              <a:gd name="connsiteX46" fmla="*/ 1179787 w 1825371"/>
              <a:gd name="connsiteY46" fmla="*/ 1073913 h 4705763"/>
              <a:gd name="connsiteX47" fmla="*/ 1135255 w 1825371"/>
              <a:gd name="connsiteY47" fmla="*/ 1041117 h 4705763"/>
              <a:gd name="connsiteX48" fmla="*/ 939868 w 1825371"/>
              <a:gd name="connsiteY48" fmla="*/ 883702 h 4705763"/>
              <a:gd name="connsiteX49" fmla="*/ 549783 w 1825371"/>
              <a:gd name="connsiteY49" fmla="*/ 496379 h 4705763"/>
              <a:gd name="connsiteX50" fmla="*/ 40947 w 1825371"/>
              <a:gd name="connsiteY50" fmla="*/ 48990 h 4705763"/>
              <a:gd name="connsiteX51" fmla="*/ 5735 w 1825371"/>
              <a:gd name="connsiteY51" fmla="*/ 17231 h 4705763"/>
              <a:gd name="connsiteX52" fmla="*/ 902 w 1825371"/>
              <a:gd name="connsiteY52" fmla="*/ 4114 h 4705763"/>
              <a:gd name="connsiteX53" fmla="*/ 15747 w 1825371"/>
              <a:gd name="connsiteY53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125245 w 1825371"/>
              <a:gd name="connsiteY35" fmla="*/ 1293464 h 4705763"/>
              <a:gd name="connsiteX36" fmla="*/ 1096247 w 1825371"/>
              <a:gd name="connsiteY36" fmla="*/ 1270681 h 4705763"/>
              <a:gd name="connsiteX37" fmla="*/ 984400 w 1825371"/>
              <a:gd name="connsiteY37" fmla="*/ 1242374 h 4705763"/>
              <a:gd name="connsiteX38" fmla="*/ 977149 w 1825371"/>
              <a:gd name="connsiteY38" fmla="*/ 1225458 h 4705763"/>
              <a:gd name="connsiteX39" fmla="*/ 983019 w 1825371"/>
              <a:gd name="connsiteY39" fmla="*/ 1189902 h 4705763"/>
              <a:gd name="connsiteX40" fmla="*/ 1016158 w 1825371"/>
              <a:gd name="connsiteY40" fmla="*/ 1097041 h 4705763"/>
              <a:gd name="connsiteX41" fmla="*/ 1055513 w 1825371"/>
              <a:gd name="connsiteY41" fmla="*/ 1078055 h 4705763"/>
              <a:gd name="connsiteX42" fmla="*/ 1097628 w 1825371"/>
              <a:gd name="connsiteY42" fmla="*/ 1104290 h 4705763"/>
              <a:gd name="connsiteX43" fmla="*/ 1115579 w 1825371"/>
              <a:gd name="connsiteY43" fmla="*/ 1107743 h 4705763"/>
              <a:gd name="connsiteX44" fmla="*/ 1177026 w 1825371"/>
              <a:gd name="connsiteY44" fmla="*/ 1087375 h 4705763"/>
              <a:gd name="connsiteX45" fmla="*/ 1179787 w 1825371"/>
              <a:gd name="connsiteY45" fmla="*/ 1073913 h 4705763"/>
              <a:gd name="connsiteX46" fmla="*/ 1135255 w 1825371"/>
              <a:gd name="connsiteY46" fmla="*/ 1041117 h 4705763"/>
              <a:gd name="connsiteX47" fmla="*/ 939868 w 1825371"/>
              <a:gd name="connsiteY47" fmla="*/ 883702 h 4705763"/>
              <a:gd name="connsiteX48" fmla="*/ 549783 w 1825371"/>
              <a:gd name="connsiteY48" fmla="*/ 496379 h 4705763"/>
              <a:gd name="connsiteX49" fmla="*/ 40947 w 1825371"/>
              <a:gd name="connsiteY49" fmla="*/ 48990 h 4705763"/>
              <a:gd name="connsiteX50" fmla="*/ 5735 w 1825371"/>
              <a:gd name="connsiteY50" fmla="*/ 17231 h 4705763"/>
              <a:gd name="connsiteX51" fmla="*/ 902 w 1825371"/>
              <a:gd name="connsiteY51" fmla="*/ 4114 h 4705763"/>
              <a:gd name="connsiteX52" fmla="*/ 15747 w 1825371"/>
              <a:gd name="connsiteY52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125245 w 1825371"/>
              <a:gd name="connsiteY34" fmla="*/ 1293464 h 4705763"/>
              <a:gd name="connsiteX35" fmla="*/ 1096247 w 1825371"/>
              <a:gd name="connsiteY35" fmla="*/ 1270681 h 4705763"/>
              <a:gd name="connsiteX36" fmla="*/ 984400 w 1825371"/>
              <a:gd name="connsiteY36" fmla="*/ 1242374 h 4705763"/>
              <a:gd name="connsiteX37" fmla="*/ 977149 w 1825371"/>
              <a:gd name="connsiteY37" fmla="*/ 1225458 h 4705763"/>
              <a:gd name="connsiteX38" fmla="*/ 983019 w 1825371"/>
              <a:gd name="connsiteY38" fmla="*/ 1189902 h 4705763"/>
              <a:gd name="connsiteX39" fmla="*/ 1016158 w 1825371"/>
              <a:gd name="connsiteY39" fmla="*/ 1097041 h 4705763"/>
              <a:gd name="connsiteX40" fmla="*/ 1055513 w 1825371"/>
              <a:gd name="connsiteY40" fmla="*/ 1078055 h 4705763"/>
              <a:gd name="connsiteX41" fmla="*/ 1097628 w 1825371"/>
              <a:gd name="connsiteY41" fmla="*/ 1104290 h 4705763"/>
              <a:gd name="connsiteX42" fmla="*/ 1115579 w 1825371"/>
              <a:gd name="connsiteY42" fmla="*/ 1107743 h 4705763"/>
              <a:gd name="connsiteX43" fmla="*/ 1177026 w 1825371"/>
              <a:gd name="connsiteY43" fmla="*/ 1087375 h 4705763"/>
              <a:gd name="connsiteX44" fmla="*/ 1179787 w 1825371"/>
              <a:gd name="connsiteY44" fmla="*/ 1073913 h 4705763"/>
              <a:gd name="connsiteX45" fmla="*/ 1135255 w 1825371"/>
              <a:gd name="connsiteY45" fmla="*/ 1041117 h 4705763"/>
              <a:gd name="connsiteX46" fmla="*/ 939868 w 1825371"/>
              <a:gd name="connsiteY46" fmla="*/ 883702 h 4705763"/>
              <a:gd name="connsiteX47" fmla="*/ 549783 w 1825371"/>
              <a:gd name="connsiteY47" fmla="*/ 496379 h 4705763"/>
              <a:gd name="connsiteX48" fmla="*/ 40947 w 1825371"/>
              <a:gd name="connsiteY48" fmla="*/ 48990 h 4705763"/>
              <a:gd name="connsiteX49" fmla="*/ 5735 w 1825371"/>
              <a:gd name="connsiteY49" fmla="*/ 17231 h 4705763"/>
              <a:gd name="connsiteX50" fmla="*/ 902 w 1825371"/>
              <a:gd name="connsiteY50" fmla="*/ 4114 h 4705763"/>
              <a:gd name="connsiteX51" fmla="*/ 15747 w 1825371"/>
              <a:gd name="connsiteY51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125245 w 1825371"/>
              <a:gd name="connsiteY33" fmla="*/ 1293464 h 4705763"/>
              <a:gd name="connsiteX34" fmla="*/ 1096247 w 1825371"/>
              <a:gd name="connsiteY34" fmla="*/ 1270681 h 4705763"/>
              <a:gd name="connsiteX35" fmla="*/ 984400 w 1825371"/>
              <a:gd name="connsiteY35" fmla="*/ 1242374 h 4705763"/>
              <a:gd name="connsiteX36" fmla="*/ 977149 w 1825371"/>
              <a:gd name="connsiteY36" fmla="*/ 1225458 h 4705763"/>
              <a:gd name="connsiteX37" fmla="*/ 983019 w 1825371"/>
              <a:gd name="connsiteY37" fmla="*/ 1189902 h 4705763"/>
              <a:gd name="connsiteX38" fmla="*/ 1016158 w 1825371"/>
              <a:gd name="connsiteY38" fmla="*/ 1097041 h 4705763"/>
              <a:gd name="connsiteX39" fmla="*/ 1055513 w 1825371"/>
              <a:gd name="connsiteY39" fmla="*/ 1078055 h 4705763"/>
              <a:gd name="connsiteX40" fmla="*/ 1097628 w 1825371"/>
              <a:gd name="connsiteY40" fmla="*/ 1104290 h 4705763"/>
              <a:gd name="connsiteX41" fmla="*/ 1115579 w 1825371"/>
              <a:gd name="connsiteY41" fmla="*/ 1107743 h 4705763"/>
              <a:gd name="connsiteX42" fmla="*/ 1177026 w 1825371"/>
              <a:gd name="connsiteY42" fmla="*/ 1087375 h 4705763"/>
              <a:gd name="connsiteX43" fmla="*/ 1179787 w 1825371"/>
              <a:gd name="connsiteY43" fmla="*/ 1073913 h 4705763"/>
              <a:gd name="connsiteX44" fmla="*/ 1135255 w 1825371"/>
              <a:gd name="connsiteY44" fmla="*/ 1041117 h 4705763"/>
              <a:gd name="connsiteX45" fmla="*/ 939868 w 1825371"/>
              <a:gd name="connsiteY45" fmla="*/ 883702 h 4705763"/>
              <a:gd name="connsiteX46" fmla="*/ 549783 w 1825371"/>
              <a:gd name="connsiteY46" fmla="*/ 496379 h 4705763"/>
              <a:gd name="connsiteX47" fmla="*/ 40947 w 1825371"/>
              <a:gd name="connsiteY47" fmla="*/ 48990 h 4705763"/>
              <a:gd name="connsiteX48" fmla="*/ 5735 w 1825371"/>
              <a:gd name="connsiteY48" fmla="*/ 17231 h 4705763"/>
              <a:gd name="connsiteX49" fmla="*/ 902 w 1825371"/>
              <a:gd name="connsiteY49" fmla="*/ 4114 h 4705763"/>
              <a:gd name="connsiteX50" fmla="*/ 15747 w 1825371"/>
              <a:gd name="connsiteY50" fmla="*/ 1352 h 4705763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97493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17106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78613 w 1825371"/>
              <a:gd name="connsiteY32" fmla="*/ 4685667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825371" h="4705764">
                <a:moveTo>
                  <a:pt x="15747" y="1352"/>
                </a:moveTo>
                <a:cubicBezTo>
                  <a:pt x="40601" y="7565"/>
                  <a:pt x="63040" y="19648"/>
                  <a:pt x="83062" y="34837"/>
                </a:cubicBezTo>
                <a:cubicBezTo>
                  <a:pt x="383392" y="265435"/>
                  <a:pt x="679236" y="502594"/>
                  <a:pt x="961270" y="755975"/>
                </a:cubicBezTo>
                <a:cubicBezTo>
                  <a:pt x="1053096" y="838826"/>
                  <a:pt x="1146302" y="919949"/>
                  <a:pt x="1239162" y="1001764"/>
                </a:cubicBezTo>
                <a:cubicBezTo>
                  <a:pt x="1250209" y="1011775"/>
                  <a:pt x="1262636" y="1020060"/>
                  <a:pt x="1276445" y="1025928"/>
                </a:cubicBezTo>
                <a:cubicBezTo>
                  <a:pt x="1296466" y="1034213"/>
                  <a:pt x="1308204" y="1030070"/>
                  <a:pt x="1316489" y="1009704"/>
                </a:cubicBezTo>
                <a:cubicBezTo>
                  <a:pt x="1325119" y="988991"/>
                  <a:pt x="1335821" y="968968"/>
                  <a:pt x="1345141" y="948602"/>
                </a:cubicBezTo>
                <a:cubicBezTo>
                  <a:pt x="1359640" y="917188"/>
                  <a:pt x="1382079" y="892679"/>
                  <a:pt x="1407624" y="869894"/>
                </a:cubicBezTo>
                <a:cubicBezTo>
                  <a:pt x="1517055" y="771511"/>
                  <a:pt x="1634081" y="682447"/>
                  <a:pt x="1749379" y="590967"/>
                </a:cubicBezTo>
                <a:cubicBezTo>
                  <a:pt x="1768711" y="575432"/>
                  <a:pt x="1788043" y="559898"/>
                  <a:pt x="1808066" y="545399"/>
                </a:cubicBezTo>
                <a:cubicBezTo>
                  <a:pt x="1819802" y="536769"/>
                  <a:pt x="1824634" y="539875"/>
                  <a:pt x="1825326" y="554375"/>
                </a:cubicBezTo>
                <a:cubicBezTo>
                  <a:pt x="1826015" y="568528"/>
                  <a:pt x="1818766" y="579575"/>
                  <a:pt x="1811172" y="590277"/>
                </a:cubicBezTo>
                <a:cubicBezTo>
                  <a:pt x="1783900" y="628594"/>
                  <a:pt x="1751451" y="662770"/>
                  <a:pt x="1721073" y="698326"/>
                </a:cubicBezTo>
                <a:cubicBezTo>
                  <a:pt x="1613023" y="825017"/>
                  <a:pt x="1503592" y="950328"/>
                  <a:pt x="1385877" y="1068389"/>
                </a:cubicBezTo>
                <a:cubicBezTo>
                  <a:pt x="1376900" y="1077364"/>
                  <a:pt x="1378626" y="1088411"/>
                  <a:pt x="1376211" y="1098421"/>
                </a:cubicBezTo>
                <a:cubicBezTo>
                  <a:pt x="1373449" y="1111885"/>
                  <a:pt x="1370342" y="1124658"/>
                  <a:pt x="1361366" y="1135359"/>
                </a:cubicBezTo>
                <a:cubicBezTo>
                  <a:pt x="1352736" y="1145370"/>
                  <a:pt x="1352736" y="1157798"/>
                  <a:pt x="1355153" y="1169879"/>
                </a:cubicBezTo>
                <a:cubicBezTo>
                  <a:pt x="1369651" y="1242374"/>
                  <a:pt x="1391054" y="1312796"/>
                  <a:pt x="1409696" y="1384253"/>
                </a:cubicBezTo>
                <a:cubicBezTo>
                  <a:pt x="1440764" y="1505076"/>
                  <a:pt x="1484260" y="1622102"/>
                  <a:pt x="1524994" y="1739817"/>
                </a:cubicBezTo>
                <a:cubicBezTo>
                  <a:pt x="1577466" y="1890674"/>
                  <a:pt x="1615785" y="2046016"/>
                  <a:pt x="1659971" y="2199288"/>
                </a:cubicBezTo>
                <a:cubicBezTo>
                  <a:pt x="1707264" y="2363607"/>
                  <a:pt x="1746273" y="2529998"/>
                  <a:pt x="1782864" y="2697077"/>
                </a:cubicBezTo>
                <a:cubicBezTo>
                  <a:pt x="1788043" y="2720207"/>
                  <a:pt x="1790460" y="2744026"/>
                  <a:pt x="1794257" y="2767845"/>
                </a:cubicBezTo>
                <a:cubicBezTo>
                  <a:pt x="1794947" y="2771643"/>
                  <a:pt x="1797364" y="2776822"/>
                  <a:pt x="1791840" y="2778202"/>
                </a:cubicBezTo>
                <a:cubicBezTo>
                  <a:pt x="1786662" y="2779583"/>
                  <a:pt x="1785626" y="2774405"/>
                  <a:pt x="1784245" y="2770607"/>
                </a:cubicBezTo>
                <a:cubicBezTo>
                  <a:pt x="1770437" y="2734360"/>
                  <a:pt x="1756975" y="2698113"/>
                  <a:pt x="1746617" y="2660831"/>
                </a:cubicBezTo>
                <a:cubicBezTo>
                  <a:pt x="1673779" y="2397784"/>
                  <a:pt x="1595762" y="2136116"/>
                  <a:pt x="1513602" y="1875484"/>
                </a:cubicBezTo>
                <a:cubicBezTo>
                  <a:pt x="1448704" y="1670431"/>
                  <a:pt x="1380007" y="1466759"/>
                  <a:pt x="1297158" y="1267919"/>
                </a:cubicBezTo>
                <a:cubicBezTo>
                  <a:pt x="1289909" y="1251004"/>
                  <a:pt x="1282659" y="1234089"/>
                  <a:pt x="1275064" y="1217173"/>
                </a:cubicBezTo>
                <a:cubicBezTo>
                  <a:pt x="1269541" y="1205436"/>
                  <a:pt x="1260911" y="1191628"/>
                  <a:pt x="1248483" y="1193353"/>
                </a:cubicBezTo>
                <a:cubicBezTo>
                  <a:pt x="1238128" y="1194734"/>
                  <a:pt x="1235711" y="1211649"/>
                  <a:pt x="1232949" y="1222351"/>
                </a:cubicBezTo>
                <a:cubicBezTo>
                  <a:pt x="1228115" y="1242374"/>
                  <a:pt x="1229843" y="1262740"/>
                  <a:pt x="1230877" y="1283108"/>
                </a:cubicBezTo>
                <a:cubicBezTo>
                  <a:pt x="1226287" y="2417294"/>
                  <a:pt x="1231744" y="3571578"/>
                  <a:pt x="1227154" y="4705764"/>
                </a:cubicBezTo>
                <a:lnTo>
                  <a:pt x="998710" y="4695715"/>
                </a:lnTo>
                <a:cubicBezTo>
                  <a:pt x="1020244" y="4110251"/>
                  <a:pt x="1098940" y="1865978"/>
                  <a:pt x="1125245" y="1293464"/>
                </a:cubicBezTo>
                <a:cubicBezTo>
                  <a:pt x="1126970" y="1262740"/>
                  <a:pt x="1124553" y="1258943"/>
                  <a:pt x="1096247" y="1270681"/>
                </a:cubicBezTo>
                <a:cubicBezTo>
                  <a:pt x="1050679" y="1289666"/>
                  <a:pt x="1018575" y="1263776"/>
                  <a:pt x="984400" y="1242374"/>
                </a:cubicBezTo>
                <a:cubicBezTo>
                  <a:pt x="979221" y="1238921"/>
                  <a:pt x="977841" y="1232017"/>
                  <a:pt x="977149" y="1225458"/>
                </a:cubicBezTo>
                <a:cubicBezTo>
                  <a:pt x="976115" y="1213030"/>
                  <a:pt x="978530" y="1200949"/>
                  <a:pt x="983019" y="1189902"/>
                </a:cubicBezTo>
                <a:cubicBezTo>
                  <a:pt x="995792" y="1159523"/>
                  <a:pt x="1005457" y="1128109"/>
                  <a:pt x="1016158" y="1097041"/>
                </a:cubicBezTo>
                <a:cubicBezTo>
                  <a:pt x="1022717" y="1078055"/>
                  <a:pt x="1036181" y="1071841"/>
                  <a:pt x="1055513" y="1078055"/>
                </a:cubicBezTo>
                <a:cubicBezTo>
                  <a:pt x="1071737" y="1082887"/>
                  <a:pt x="1084855" y="1093934"/>
                  <a:pt x="1097628" y="1104290"/>
                </a:cubicBezTo>
                <a:cubicBezTo>
                  <a:pt x="1103496" y="1108779"/>
                  <a:pt x="1107983" y="1110504"/>
                  <a:pt x="1115579" y="1107743"/>
                </a:cubicBezTo>
                <a:cubicBezTo>
                  <a:pt x="1135945" y="1100147"/>
                  <a:pt x="1156313" y="1093589"/>
                  <a:pt x="1177026" y="1087375"/>
                </a:cubicBezTo>
                <a:cubicBezTo>
                  <a:pt x="1187726" y="1084268"/>
                  <a:pt x="1185655" y="1080126"/>
                  <a:pt x="1179787" y="1073913"/>
                </a:cubicBezTo>
                <a:cubicBezTo>
                  <a:pt x="1166668" y="1060449"/>
                  <a:pt x="1151134" y="1050438"/>
                  <a:pt x="1135255" y="1041117"/>
                </a:cubicBezTo>
                <a:cubicBezTo>
                  <a:pt x="1062417" y="998311"/>
                  <a:pt x="998207" y="944460"/>
                  <a:pt x="939868" y="883702"/>
                </a:cubicBezTo>
                <a:cubicBezTo>
                  <a:pt x="813177" y="751488"/>
                  <a:pt x="683379" y="622035"/>
                  <a:pt x="549783" y="496379"/>
                </a:cubicBezTo>
                <a:cubicBezTo>
                  <a:pt x="385809" y="341382"/>
                  <a:pt x="211479" y="197084"/>
                  <a:pt x="40947" y="48990"/>
                </a:cubicBezTo>
                <a:cubicBezTo>
                  <a:pt x="28864" y="38635"/>
                  <a:pt x="17472" y="27933"/>
                  <a:pt x="5735" y="17231"/>
                </a:cubicBezTo>
                <a:cubicBezTo>
                  <a:pt x="2283" y="13780"/>
                  <a:pt x="-1859" y="9292"/>
                  <a:pt x="902" y="4114"/>
                </a:cubicBezTo>
                <a:cubicBezTo>
                  <a:pt x="4009" y="-1755"/>
                  <a:pt x="10568" y="-29"/>
                  <a:pt x="15747" y="1352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226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A80C23-9532-403F-8276-9AD3849FBC9A}"/>
              </a:ext>
            </a:extLst>
          </p:cNvPr>
          <p:cNvSpPr/>
          <p:nvPr userDrawn="1"/>
        </p:nvSpPr>
        <p:spPr>
          <a:xfrm rot="3600000" flipV="1">
            <a:off x="1481922" y="-359510"/>
            <a:ext cx="1739424" cy="2395147"/>
          </a:xfrm>
          <a:custGeom>
            <a:avLst/>
            <a:gdLst>
              <a:gd name="connsiteX0" fmla="*/ 1077528 w 1739424"/>
              <a:gd name="connsiteY0" fmla="*/ 398319 h 2395147"/>
              <a:gd name="connsiteX1" fmla="*/ 1067918 w 1739424"/>
              <a:gd name="connsiteY1" fmla="*/ 380004 h 2395147"/>
              <a:gd name="connsiteX2" fmla="*/ 1092561 w 1739424"/>
              <a:gd name="connsiteY2" fmla="*/ 411557 h 2395147"/>
              <a:gd name="connsiteX3" fmla="*/ 1093901 w 1739424"/>
              <a:gd name="connsiteY3" fmla="*/ 415398 h 2395147"/>
              <a:gd name="connsiteX4" fmla="*/ 1090150 w 1739424"/>
              <a:gd name="connsiteY4" fmla="*/ 414575 h 2395147"/>
              <a:gd name="connsiteX5" fmla="*/ 1077528 w 1739424"/>
              <a:gd name="connsiteY5" fmla="*/ 398319 h 2395147"/>
              <a:gd name="connsiteX6" fmla="*/ 1064970 w 1739424"/>
              <a:gd name="connsiteY6" fmla="*/ 378632 h 2395147"/>
              <a:gd name="connsiteX7" fmla="*/ 1065239 w 1739424"/>
              <a:gd name="connsiteY7" fmla="*/ 377535 h 2395147"/>
              <a:gd name="connsiteX8" fmla="*/ 1067113 w 1739424"/>
              <a:gd name="connsiteY8" fmla="*/ 379456 h 2395147"/>
              <a:gd name="connsiteX9" fmla="*/ 1064970 w 1739424"/>
              <a:gd name="connsiteY9" fmla="*/ 378632 h 2395147"/>
              <a:gd name="connsiteX10" fmla="*/ 1734633 w 1739424"/>
              <a:gd name="connsiteY10" fmla="*/ 2247062 h 2395147"/>
              <a:gd name="connsiteX11" fmla="*/ 1739424 w 1739424"/>
              <a:gd name="connsiteY11" fmla="*/ 2180709 h 2395147"/>
              <a:gd name="connsiteX12" fmla="*/ 1737481 w 1739424"/>
              <a:gd name="connsiteY12" fmla="*/ 2187429 h 2395147"/>
              <a:gd name="connsiteX13" fmla="*/ 1734633 w 1739424"/>
              <a:gd name="connsiteY13" fmla="*/ 2247062 h 2395147"/>
              <a:gd name="connsiteX14" fmla="*/ 51484 w 1739424"/>
              <a:gd name="connsiteY14" fmla="*/ 1299625 h 2395147"/>
              <a:gd name="connsiteX15" fmla="*/ 225973 w 1739424"/>
              <a:gd name="connsiteY15" fmla="*/ 1500814 h 2395147"/>
              <a:gd name="connsiteX16" fmla="*/ 421792 w 1739424"/>
              <a:gd name="connsiteY16" fmla="*/ 1544987 h 2395147"/>
              <a:gd name="connsiteX17" fmla="*/ 528944 w 1739424"/>
              <a:gd name="connsiteY17" fmla="*/ 1408075 h 2395147"/>
              <a:gd name="connsiteX18" fmla="*/ 515014 w 1739424"/>
              <a:gd name="connsiteY18" fmla="*/ 1396279 h 2395147"/>
              <a:gd name="connsiteX19" fmla="*/ 348661 w 1739424"/>
              <a:gd name="connsiteY19" fmla="*/ 1408350 h 2395147"/>
              <a:gd name="connsiteX20" fmla="*/ 279815 w 1739424"/>
              <a:gd name="connsiteY20" fmla="*/ 1396004 h 2395147"/>
              <a:gd name="connsiteX21" fmla="*/ 319463 w 1739424"/>
              <a:gd name="connsiteY21" fmla="*/ 1397376 h 2395147"/>
              <a:gd name="connsiteX22" fmla="*/ 483940 w 1739424"/>
              <a:gd name="connsiteY22" fmla="*/ 1374603 h 2395147"/>
              <a:gd name="connsiteX23" fmla="*/ 539659 w 1739424"/>
              <a:gd name="connsiteY23" fmla="*/ 1360061 h 2395147"/>
              <a:gd name="connsiteX24" fmla="*/ 725033 w 1739424"/>
              <a:gd name="connsiteY24" fmla="*/ 1297230 h 2395147"/>
              <a:gd name="connsiteX25" fmla="*/ 885491 w 1739424"/>
              <a:gd name="connsiteY25" fmla="*/ 1249489 h 2395147"/>
              <a:gd name="connsiteX26" fmla="*/ 965854 w 1739424"/>
              <a:gd name="connsiteY26" fmla="*/ 1237965 h 2395147"/>
              <a:gd name="connsiteX27" fmla="*/ 1140675 w 1739424"/>
              <a:gd name="connsiteY27" fmla="*/ 1261289 h 2395147"/>
              <a:gd name="connsiteX28" fmla="*/ 1430909 w 1739424"/>
              <a:gd name="connsiteY28" fmla="*/ 1481407 h 2395147"/>
              <a:gd name="connsiteX29" fmla="*/ 1549564 w 1739424"/>
              <a:gd name="connsiteY29" fmla="*/ 1651718 h 2395147"/>
              <a:gd name="connsiteX30" fmla="*/ 1557415 w 1739424"/>
              <a:gd name="connsiteY30" fmla="*/ 1670822 h 2395147"/>
              <a:gd name="connsiteX31" fmla="*/ 1555525 w 1739424"/>
              <a:gd name="connsiteY31" fmla="*/ 1670473 h 2395147"/>
              <a:gd name="connsiteX32" fmla="*/ 1398512 w 1739424"/>
              <a:gd name="connsiteY32" fmla="*/ 1652472 h 2395147"/>
              <a:gd name="connsiteX33" fmla="*/ 1046085 w 1739424"/>
              <a:gd name="connsiteY33" fmla="*/ 1706261 h 2395147"/>
              <a:gd name="connsiteX34" fmla="*/ 1003447 w 1739424"/>
              <a:gd name="connsiteY34" fmla="*/ 1719049 h 2395147"/>
              <a:gd name="connsiteX35" fmla="*/ 1087567 w 1739424"/>
              <a:gd name="connsiteY35" fmla="*/ 1688103 h 2395147"/>
              <a:gd name="connsiteX36" fmla="*/ 1370422 w 1739424"/>
              <a:gd name="connsiteY36" fmla="*/ 1632771 h 2395147"/>
              <a:gd name="connsiteX37" fmla="*/ 1376144 w 1739424"/>
              <a:gd name="connsiteY37" fmla="*/ 1623897 h 2395147"/>
              <a:gd name="connsiteX38" fmla="*/ 1329191 w 1739424"/>
              <a:gd name="connsiteY38" fmla="*/ 1578151 h 2395147"/>
              <a:gd name="connsiteX39" fmla="*/ 1229320 w 1739424"/>
              <a:gd name="connsiteY39" fmla="*/ 1559619 h 2395147"/>
              <a:gd name="connsiteX40" fmla="*/ 996653 w 1739424"/>
              <a:gd name="connsiteY40" fmla="*/ 1626677 h 2395147"/>
              <a:gd name="connsiteX41" fmla="*/ 863114 w 1739424"/>
              <a:gd name="connsiteY41" fmla="*/ 1736938 h 2395147"/>
              <a:gd name="connsiteX42" fmla="*/ 811586 w 1739424"/>
              <a:gd name="connsiteY42" fmla="*/ 1832416 h 2395147"/>
              <a:gd name="connsiteX43" fmla="*/ 807916 w 1739424"/>
              <a:gd name="connsiteY43" fmla="*/ 1845357 h 2395147"/>
              <a:gd name="connsiteX44" fmla="*/ 807963 w 1739424"/>
              <a:gd name="connsiteY44" fmla="*/ 1848892 h 2395147"/>
              <a:gd name="connsiteX45" fmla="*/ 879991 w 1739424"/>
              <a:gd name="connsiteY45" fmla="*/ 1820168 h 2395147"/>
              <a:gd name="connsiteX46" fmla="*/ 1011289 w 1739424"/>
              <a:gd name="connsiteY46" fmla="*/ 1801302 h 2395147"/>
              <a:gd name="connsiteX47" fmla="*/ 1249185 w 1739424"/>
              <a:gd name="connsiteY47" fmla="*/ 1765402 h 2395147"/>
              <a:gd name="connsiteX48" fmla="*/ 1343560 w 1739424"/>
              <a:gd name="connsiteY48" fmla="*/ 1722610 h 2395147"/>
              <a:gd name="connsiteX49" fmla="*/ 1376800 w 1739424"/>
              <a:gd name="connsiteY49" fmla="*/ 1677991 h 2395147"/>
              <a:gd name="connsiteX50" fmla="*/ 1387169 w 1739424"/>
              <a:gd name="connsiteY50" fmla="*/ 1672942 h 2395147"/>
              <a:gd name="connsiteX51" fmla="*/ 1500972 w 1739424"/>
              <a:gd name="connsiteY51" fmla="*/ 1682857 h 2395147"/>
              <a:gd name="connsiteX52" fmla="*/ 1566833 w 1739424"/>
              <a:gd name="connsiteY52" fmla="*/ 1693739 h 2395147"/>
              <a:gd name="connsiteX53" fmla="*/ 1593093 w 1739424"/>
              <a:gd name="connsiteY53" fmla="*/ 1757638 h 2395147"/>
              <a:gd name="connsiteX54" fmla="*/ 1627517 w 1739424"/>
              <a:gd name="connsiteY54" fmla="*/ 1871216 h 2395147"/>
              <a:gd name="connsiteX55" fmla="*/ 1642518 w 1739424"/>
              <a:gd name="connsiteY55" fmla="*/ 1943101 h 2395147"/>
              <a:gd name="connsiteX56" fmla="*/ 1641715 w 1739424"/>
              <a:gd name="connsiteY56" fmla="*/ 2189761 h 2395147"/>
              <a:gd name="connsiteX57" fmla="*/ 1669305 w 1739424"/>
              <a:gd name="connsiteY57" fmla="*/ 2379903 h 2395147"/>
              <a:gd name="connsiteX58" fmla="*/ 1669117 w 1739424"/>
              <a:gd name="connsiteY58" fmla="*/ 2383495 h 2395147"/>
              <a:gd name="connsiteX59" fmla="*/ 1722169 w 1739424"/>
              <a:gd name="connsiteY59" fmla="*/ 2376292 h 2395147"/>
              <a:gd name="connsiteX60" fmla="*/ 1680021 w 1739424"/>
              <a:gd name="connsiteY60" fmla="*/ 2119798 h 2395147"/>
              <a:gd name="connsiteX61" fmla="*/ 1684306 w 1739424"/>
              <a:gd name="connsiteY61" fmla="*/ 1712628 h 2395147"/>
              <a:gd name="connsiteX62" fmla="*/ 1631534 w 1739424"/>
              <a:gd name="connsiteY62" fmla="*/ 1258270 h 2395147"/>
              <a:gd name="connsiteX63" fmla="*/ 1545546 w 1739424"/>
              <a:gd name="connsiteY63" fmla="*/ 1033010 h 2395147"/>
              <a:gd name="connsiteX64" fmla="*/ 1482058 w 1739424"/>
              <a:gd name="connsiteY64" fmla="*/ 912011 h 2395147"/>
              <a:gd name="connsiteX65" fmla="*/ 1482326 w 1739424"/>
              <a:gd name="connsiteY65" fmla="*/ 893903 h 2395147"/>
              <a:gd name="connsiteX66" fmla="*/ 1498131 w 1739424"/>
              <a:gd name="connsiteY66" fmla="*/ 852199 h 2395147"/>
              <a:gd name="connsiteX67" fmla="*/ 1490363 w 1739424"/>
              <a:gd name="connsiteY67" fmla="*/ 758088 h 2395147"/>
              <a:gd name="connsiteX68" fmla="*/ 1392854 w 1739424"/>
              <a:gd name="connsiteY68" fmla="*/ 556701 h 2395147"/>
              <a:gd name="connsiteX69" fmla="*/ 1132209 w 1739424"/>
              <a:gd name="connsiteY69" fmla="*/ 271353 h 2395147"/>
              <a:gd name="connsiteX70" fmla="*/ 813699 w 1739424"/>
              <a:gd name="connsiteY70" fmla="*/ 1097 h 2395147"/>
              <a:gd name="connsiteX71" fmla="*/ 810218 w 1739424"/>
              <a:gd name="connsiteY71" fmla="*/ 0 h 2395147"/>
              <a:gd name="connsiteX72" fmla="*/ 810486 w 1739424"/>
              <a:gd name="connsiteY72" fmla="*/ 4391 h 2395147"/>
              <a:gd name="connsiteX73" fmla="*/ 914155 w 1739424"/>
              <a:gd name="connsiteY73" fmla="*/ 340496 h 2395147"/>
              <a:gd name="connsiteX74" fmla="*/ 1228378 w 1739424"/>
              <a:gd name="connsiteY74" fmla="*/ 826682 h 2395147"/>
              <a:gd name="connsiteX75" fmla="*/ 1341690 w 1739424"/>
              <a:gd name="connsiteY75" fmla="*/ 917499 h 2395147"/>
              <a:gd name="connsiteX76" fmla="*/ 1412410 w 1739424"/>
              <a:gd name="connsiteY76" fmla="*/ 934785 h 2395147"/>
              <a:gd name="connsiteX77" fmla="*/ 1420713 w 1739424"/>
              <a:gd name="connsiteY77" fmla="*/ 920793 h 2395147"/>
              <a:gd name="connsiteX78" fmla="*/ 1351601 w 1739424"/>
              <a:gd name="connsiteY78" fmla="*/ 800342 h 2395147"/>
              <a:gd name="connsiteX79" fmla="*/ 1099795 w 1739424"/>
              <a:gd name="connsiteY79" fmla="*/ 430764 h 2395147"/>
              <a:gd name="connsiteX80" fmla="*/ 1092829 w 1739424"/>
              <a:gd name="connsiteY80" fmla="*/ 418142 h 2395147"/>
              <a:gd name="connsiteX81" fmla="*/ 1101403 w 1739424"/>
              <a:gd name="connsiteY81" fmla="*/ 424179 h 2395147"/>
              <a:gd name="connsiteX82" fmla="*/ 1305794 w 1739424"/>
              <a:gd name="connsiteY82" fmla="*/ 694435 h 2395147"/>
              <a:gd name="connsiteX83" fmla="*/ 1424463 w 1739424"/>
              <a:gd name="connsiteY83" fmla="*/ 872227 h 2395147"/>
              <a:gd name="connsiteX84" fmla="*/ 1500810 w 1739424"/>
              <a:gd name="connsiteY84" fmla="*/ 1008316 h 2395147"/>
              <a:gd name="connsiteX85" fmla="*/ 1610640 w 1739424"/>
              <a:gd name="connsiteY85" fmla="*/ 1310125 h 2395147"/>
              <a:gd name="connsiteX86" fmla="*/ 1646268 w 1739424"/>
              <a:gd name="connsiteY86" fmla="*/ 1762565 h 2395147"/>
              <a:gd name="connsiteX87" fmla="*/ 1643589 w 1739424"/>
              <a:gd name="connsiteY87" fmla="*/ 1766407 h 2395147"/>
              <a:gd name="connsiteX88" fmla="*/ 1637160 w 1739424"/>
              <a:gd name="connsiteY88" fmla="*/ 1747474 h 2395147"/>
              <a:gd name="connsiteX89" fmla="*/ 1480720 w 1739424"/>
              <a:gd name="connsiteY89" fmla="*/ 1478590 h 2395147"/>
              <a:gd name="connsiteX90" fmla="*/ 1140741 w 1739424"/>
              <a:gd name="connsiteY90" fmla="*/ 1210217 h 2395147"/>
              <a:gd name="connsiteX91" fmla="*/ 942550 w 1739424"/>
              <a:gd name="connsiteY91" fmla="*/ 1071697 h 2395147"/>
              <a:gd name="connsiteX92" fmla="*/ 710299 w 1739424"/>
              <a:gd name="connsiteY92" fmla="*/ 861253 h 2395147"/>
              <a:gd name="connsiteX93" fmla="*/ 706012 w 1739424"/>
              <a:gd name="connsiteY93" fmla="*/ 845339 h 2395147"/>
              <a:gd name="connsiteX94" fmla="*/ 722086 w 1739424"/>
              <a:gd name="connsiteY94" fmla="*/ 767417 h 2395147"/>
              <a:gd name="connsiteX95" fmla="*/ 679759 w 1739424"/>
              <a:gd name="connsiteY95" fmla="*/ 625567 h 2395147"/>
              <a:gd name="connsiteX96" fmla="*/ 497603 w 1739424"/>
              <a:gd name="connsiteY96" fmla="*/ 336106 h 2395147"/>
              <a:gd name="connsiteX97" fmla="*/ 396076 w 1739424"/>
              <a:gd name="connsiteY97" fmla="*/ 177244 h 2395147"/>
              <a:gd name="connsiteX98" fmla="*/ 359644 w 1739424"/>
              <a:gd name="connsiteY98" fmla="*/ 72707 h 2395147"/>
              <a:gd name="connsiteX99" fmla="*/ 355893 w 1739424"/>
              <a:gd name="connsiteY99" fmla="*/ 76001 h 2395147"/>
              <a:gd name="connsiteX100" fmla="*/ 345714 w 1739424"/>
              <a:gd name="connsiteY100" fmla="*/ 92187 h 2395147"/>
              <a:gd name="connsiteX101" fmla="*/ 293210 w 1739424"/>
              <a:gd name="connsiteY101" fmla="*/ 237881 h 2395147"/>
              <a:gd name="connsiteX102" fmla="*/ 300978 w 1739424"/>
              <a:gd name="connsiteY102" fmla="*/ 485638 h 2395147"/>
              <a:gd name="connsiteX103" fmla="*/ 445633 w 1739424"/>
              <a:gd name="connsiteY103" fmla="*/ 798970 h 2395147"/>
              <a:gd name="connsiteX104" fmla="*/ 557339 w 1739424"/>
              <a:gd name="connsiteY104" fmla="*/ 888690 h 2395147"/>
              <a:gd name="connsiteX105" fmla="*/ 648686 w 1739424"/>
              <a:gd name="connsiteY105" fmla="*/ 895823 h 2395147"/>
              <a:gd name="connsiteX106" fmla="*/ 652705 w 1739424"/>
              <a:gd name="connsiteY106" fmla="*/ 881283 h 2395147"/>
              <a:gd name="connsiteX107" fmla="*/ 449383 w 1739424"/>
              <a:gd name="connsiteY107" fmla="*/ 525148 h 2395147"/>
              <a:gd name="connsiteX108" fmla="*/ 404113 w 1739424"/>
              <a:gd name="connsiteY108" fmla="*/ 405521 h 2395147"/>
              <a:gd name="connsiteX109" fmla="*/ 430098 w 1739424"/>
              <a:gd name="connsiteY109" fmla="*/ 463414 h 2395147"/>
              <a:gd name="connsiteX110" fmla="*/ 699315 w 1739424"/>
              <a:gd name="connsiteY110" fmla="*/ 892806 h 2395147"/>
              <a:gd name="connsiteX111" fmla="*/ 1003893 w 1739424"/>
              <a:gd name="connsiteY111" fmla="*/ 1157849 h 2395147"/>
              <a:gd name="connsiteX112" fmla="*/ 1056131 w 1739424"/>
              <a:gd name="connsiteY112" fmla="*/ 1196809 h 2395147"/>
              <a:gd name="connsiteX113" fmla="*/ 1026396 w 1739424"/>
              <a:gd name="connsiteY113" fmla="*/ 1194890 h 2395147"/>
              <a:gd name="connsiteX114" fmla="*/ 847988 w 1739424"/>
              <a:gd name="connsiteY114" fmla="*/ 1218760 h 2395147"/>
              <a:gd name="connsiteX115" fmla="*/ 525462 w 1739424"/>
              <a:gd name="connsiteY115" fmla="*/ 1334545 h 2395147"/>
              <a:gd name="connsiteX116" fmla="*/ 506711 w 1739424"/>
              <a:gd name="connsiteY116" fmla="*/ 1327960 h 2395147"/>
              <a:gd name="connsiteX117" fmla="*/ 302050 w 1739424"/>
              <a:gd name="connsiteY117" fmla="*/ 1262933 h 2395147"/>
              <a:gd name="connsiteX118" fmla="*/ 0 w 1739424"/>
              <a:gd name="connsiteY118" fmla="*/ 1208733 h 2395147"/>
              <a:gd name="connsiteX119" fmla="*/ 51484 w 1739424"/>
              <a:gd name="connsiteY119" fmla="*/ 1299625 h 2395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1739424" h="2395147">
                <a:moveTo>
                  <a:pt x="1077528" y="398319"/>
                </a:moveTo>
                <a:cubicBezTo>
                  <a:pt x="1073409" y="392832"/>
                  <a:pt x="1069793" y="387001"/>
                  <a:pt x="1067918" y="380004"/>
                </a:cubicBezTo>
                <a:cubicBezTo>
                  <a:pt x="1077560" y="389333"/>
                  <a:pt x="1085061" y="400308"/>
                  <a:pt x="1092561" y="411557"/>
                </a:cubicBezTo>
                <a:cubicBezTo>
                  <a:pt x="1093366" y="412654"/>
                  <a:pt x="1095240" y="413478"/>
                  <a:pt x="1093901" y="415398"/>
                </a:cubicBezTo>
                <a:cubicBezTo>
                  <a:pt x="1092295" y="417319"/>
                  <a:pt x="1091222" y="415673"/>
                  <a:pt x="1090150" y="414575"/>
                </a:cubicBezTo>
                <a:cubicBezTo>
                  <a:pt x="1086267" y="408951"/>
                  <a:pt x="1081646" y="403807"/>
                  <a:pt x="1077528" y="398319"/>
                </a:cubicBezTo>
                <a:close/>
                <a:moveTo>
                  <a:pt x="1064970" y="378632"/>
                </a:moveTo>
                <a:cubicBezTo>
                  <a:pt x="1064970" y="378359"/>
                  <a:pt x="1065239" y="377810"/>
                  <a:pt x="1065239" y="377535"/>
                </a:cubicBezTo>
                <a:lnTo>
                  <a:pt x="1067113" y="379456"/>
                </a:lnTo>
                <a:cubicBezTo>
                  <a:pt x="1066310" y="380279"/>
                  <a:pt x="1065507" y="380004"/>
                  <a:pt x="1064970" y="378632"/>
                </a:cubicBezTo>
                <a:close/>
                <a:moveTo>
                  <a:pt x="1734633" y="2247062"/>
                </a:moveTo>
                <a:lnTo>
                  <a:pt x="1739424" y="2180709"/>
                </a:lnTo>
                <a:lnTo>
                  <a:pt x="1737481" y="2187429"/>
                </a:lnTo>
                <a:cubicBezTo>
                  <a:pt x="1736531" y="2207307"/>
                  <a:pt x="1735583" y="2227184"/>
                  <a:pt x="1734633" y="2247062"/>
                </a:cubicBezTo>
                <a:close/>
                <a:moveTo>
                  <a:pt x="51484" y="1299625"/>
                </a:moveTo>
                <a:cubicBezTo>
                  <a:pt x="107250" y="1386350"/>
                  <a:pt x="173250" y="1458783"/>
                  <a:pt x="225973" y="1500814"/>
                </a:cubicBezTo>
                <a:cubicBezTo>
                  <a:pt x="296271" y="1556856"/>
                  <a:pt x="349466" y="1562823"/>
                  <a:pt x="421792" y="1544987"/>
                </a:cubicBezTo>
                <a:cubicBezTo>
                  <a:pt x="494924" y="1526879"/>
                  <a:pt x="532962" y="1478041"/>
                  <a:pt x="528944" y="1408075"/>
                </a:cubicBezTo>
                <a:cubicBezTo>
                  <a:pt x="528409" y="1397649"/>
                  <a:pt x="526265" y="1394083"/>
                  <a:pt x="515014" y="1396279"/>
                </a:cubicBezTo>
                <a:cubicBezTo>
                  <a:pt x="460099" y="1406978"/>
                  <a:pt x="404648" y="1412191"/>
                  <a:pt x="348661" y="1408350"/>
                </a:cubicBezTo>
                <a:cubicBezTo>
                  <a:pt x="326160" y="1406978"/>
                  <a:pt x="303657" y="1403412"/>
                  <a:pt x="279815" y="1396004"/>
                </a:cubicBezTo>
                <a:cubicBezTo>
                  <a:pt x="294818" y="1392986"/>
                  <a:pt x="307139" y="1396827"/>
                  <a:pt x="319463" y="1397376"/>
                </a:cubicBezTo>
                <a:cubicBezTo>
                  <a:pt x="375717" y="1400120"/>
                  <a:pt x="429829" y="1388870"/>
                  <a:pt x="483940" y="1374603"/>
                </a:cubicBezTo>
                <a:cubicBezTo>
                  <a:pt x="502424" y="1369665"/>
                  <a:pt x="521443" y="1365549"/>
                  <a:pt x="539659" y="1360061"/>
                </a:cubicBezTo>
                <a:cubicBezTo>
                  <a:pt x="602343" y="1341953"/>
                  <a:pt x="663419" y="1318632"/>
                  <a:pt x="725033" y="1297230"/>
                </a:cubicBezTo>
                <a:cubicBezTo>
                  <a:pt x="777804" y="1278847"/>
                  <a:pt x="831379" y="1263208"/>
                  <a:pt x="885491" y="1249489"/>
                </a:cubicBezTo>
                <a:lnTo>
                  <a:pt x="965854" y="1237965"/>
                </a:lnTo>
                <a:cubicBezTo>
                  <a:pt x="1008386" y="1239932"/>
                  <a:pt x="1063167" y="1220715"/>
                  <a:pt x="1140675" y="1261289"/>
                </a:cubicBezTo>
                <a:cubicBezTo>
                  <a:pt x="1218186" y="1301862"/>
                  <a:pt x="1362760" y="1416335"/>
                  <a:pt x="1430909" y="1481407"/>
                </a:cubicBezTo>
                <a:cubicBezTo>
                  <a:pt x="1499057" y="1546478"/>
                  <a:pt x="1516795" y="1586751"/>
                  <a:pt x="1549564" y="1651718"/>
                </a:cubicBezTo>
                <a:lnTo>
                  <a:pt x="1557415" y="1670822"/>
                </a:lnTo>
                <a:lnTo>
                  <a:pt x="1555525" y="1670473"/>
                </a:lnTo>
                <a:cubicBezTo>
                  <a:pt x="1503614" y="1661478"/>
                  <a:pt x="1446534" y="1653334"/>
                  <a:pt x="1398512" y="1652472"/>
                </a:cubicBezTo>
                <a:cubicBezTo>
                  <a:pt x="1277780" y="1650277"/>
                  <a:pt x="1160915" y="1670735"/>
                  <a:pt x="1046085" y="1706261"/>
                </a:cubicBezTo>
                <a:cubicBezTo>
                  <a:pt x="1031962" y="1710529"/>
                  <a:pt x="1017823" y="1715069"/>
                  <a:pt x="1003447" y="1719049"/>
                </a:cubicBezTo>
                <a:cubicBezTo>
                  <a:pt x="1030832" y="1706926"/>
                  <a:pt x="1059271" y="1697451"/>
                  <a:pt x="1087567" y="1688103"/>
                </a:cubicBezTo>
                <a:cubicBezTo>
                  <a:pt x="1179405" y="1657507"/>
                  <a:pt x="1273537" y="1637923"/>
                  <a:pt x="1370422" y="1632771"/>
                </a:cubicBezTo>
                <a:cubicBezTo>
                  <a:pt x="1377778" y="1632422"/>
                  <a:pt x="1379106" y="1630739"/>
                  <a:pt x="1376144" y="1623897"/>
                </a:cubicBezTo>
                <a:cubicBezTo>
                  <a:pt x="1366655" y="1602111"/>
                  <a:pt x="1350034" y="1587888"/>
                  <a:pt x="1329191" y="1578151"/>
                </a:cubicBezTo>
                <a:cubicBezTo>
                  <a:pt x="1297530" y="1563385"/>
                  <a:pt x="1263689" y="1559482"/>
                  <a:pt x="1229320" y="1559619"/>
                </a:cubicBezTo>
                <a:cubicBezTo>
                  <a:pt x="1145365" y="1560020"/>
                  <a:pt x="1068453" y="1584359"/>
                  <a:pt x="996653" y="1626677"/>
                </a:cubicBezTo>
                <a:cubicBezTo>
                  <a:pt x="946428" y="1656370"/>
                  <a:pt x="899719" y="1690631"/>
                  <a:pt x="863114" y="1736938"/>
                </a:cubicBezTo>
                <a:cubicBezTo>
                  <a:pt x="840384" y="1765651"/>
                  <a:pt x="822768" y="1797268"/>
                  <a:pt x="811586" y="1832416"/>
                </a:cubicBezTo>
                <a:cubicBezTo>
                  <a:pt x="810229" y="1836675"/>
                  <a:pt x="809000" y="1841079"/>
                  <a:pt x="807916" y="1845357"/>
                </a:cubicBezTo>
                <a:cubicBezTo>
                  <a:pt x="807864" y="1846169"/>
                  <a:pt x="807939" y="1847124"/>
                  <a:pt x="807963" y="1848892"/>
                </a:cubicBezTo>
                <a:cubicBezTo>
                  <a:pt x="831400" y="1836927"/>
                  <a:pt x="855096" y="1827287"/>
                  <a:pt x="879991" y="1820168"/>
                </a:cubicBezTo>
                <a:cubicBezTo>
                  <a:pt x="922865" y="1807938"/>
                  <a:pt x="966993" y="1803800"/>
                  <a:pt x="1011289" y="1801302"/>
                </a:cubicBezTo>
                <a:cubicBezTo>
                  <a:pt x="1091805" y="1797289"/>
                  <a:pt x="1171657" y="1788752"/>
                  <a:pt x="1249185" y="1765402"/>
                </a:cubicBezTo>
                <a:cubicBezTo>
                  <a:pt x="1282546" y="1755423"/>
                  <a:pt x="1315560" y="1744472"/>
                  <a:pt x="1343560" y="1722610"/>
                </a:cubicBezTo>
                <a:cubicBezTo>
                  <a:pt x="1358845" y="1710673"/>
                  <a:pt x="1371004" y="1696638"/>
                  <a:pt x="1376800" y="1677991"/>
                </a:cubicBezTo>
                <a:cubicBezTo>
                  <a:pt x="1378851" y="1671330"/>
                  <a:pt x="1382967" y="1672813"/>
                  <a:pt x="1387169" y="1672942"/>
                </a:cubicBezTo>
                <a:cubicBezTo>
                  <a:pt x="1424336" y="1673661"/>
                  <a:pt x="1463273" y="1677620"/>
                  <a:pt x="1500972" y="1682857"/>
                </a:cubicBezTo>
                <a:lnTo>
                  <a:pt x="1566833" y="1693739"/>
                </a:lnTo>
                <a:lnTo>
                  <a:pt x="1593093" y="1757638"/>
                </a:lnTo>
                <a:cubicBezTo>
                  <a:pt x="1605907" y="1794995"/>
                  <a:pt x="1617203" y="1833627"/>
                  <a:pt x="1627517" y="1871216"/>
                </a:cubicBezTo>
                <a:cubicBezTo>
                  <a:pt x="1633946" y="1894812"/>
                  <a:pt x="1643322" y="1918133"/>
                  <a:pt x="1642518" y="1943101"/>
                </a:cubicBezTo>
                <a:cubicBezTo>
                  <a:pt x="1640107" y="2025412"/>
                  <a:pt x="1638499" y="2107725"/>
                  <a:pt x="1641715" y="2189761"/>
                </a:cubicBezTo>
                <a:cubicBezTo>
                  <a:pt x="1644125" y="2253964"/>
                  <a:pt x="1644928" y="2318717"/>
                  <a:pt x="1669305" y="2379903"/>
                </a:cubicBezTo>
                <a:cubicBezTo>
                  <a:pt x="1669242" y="2381100"/>
                  <a:pt x="1669180" y="2382297"/>
                  <a:pt x="1669117" y="2383495"/>
                </a:cubicBezTo>
                <a:cubicBezTo>
                  <a:pt x="1673135" y="2372016"/>
                  <a:pt x="1720350" y="2420240"/>
                  <a:pt x="1722169" y="2376292"/>
                </a:cubicBezTo>
                <a:cubicBezTo>
                  <a:pt x="1711719" y="2312911"/>
                  <a:pt x="1681361" y="2183726"/>
                  <a:pt x="1680021" y="2119798"/>
                </a:cubicBezTo>
                <a:cubicBezTo>
                  <a:pt x="1677610" y="1983983"/>
                  <a:pt x="1684308" y="1848168"/>
                  <a:pt x="1684306" y="1712628"/>
                </a:cubicBezTo>
                <a:cubicBezTo>
                  <a:pt x="1684306" y="1558981"/>
                  <a:pt x="1673055" y="1406703"/>
                  <a:pt x="1631534" y="1258270"/>
                </a:cubicBezTo>
                <a:cubicBezTo>
                  <a:pt x="1609835" y="1180348"/>
                  <a:pt x="1581442" y="1105169"/>
                  <a:pt x="1545546" y="1033010"/>
                </a:cubicBezTo>
                <a:cubicBezTo>
                  <a:pt x="1520632" y="975301"/>
                  <a:pt x="1492596" y="935197"/>
                  <a:pt x="1482058" y="912011"/>
                </a:cubicBezTo>
                <a:cubicBezTo>
                  <a:pt x="1478307" y="905426"/>
                  <a:pt x="1477504" y="900763"/>
                  <a:pt x="1482326" y="893903"/>
                </a:cubicBezTo>
                <a:cubicBezTo>
                  <a:pt x="1491434" y="881558"/>
                  <a:pt x="1495452" y="867289"/>
                  <a:pt x="1498131" y="852199"/>
                </a:cubicBezTo>
                <a:cubicBezTo>
                  <a:pt x="1504024" y="820097"/>
                  <a:pt x="1498131" y="788819"/>
                  <a:pt x="1490363" y="758088"/>
                </a:cubicBezTo>
                <a:cubicBezTo>
                  <a:pt x="1471344" y="684284"/>
                  <a:pt x="1433840" y="619531"/>
                  <a:pt x="1392854" y="556701"/>
                </a:cubicBezTo>
                <a:cubicBezTo>
                  <a:pt x="1321331" y="446953"/>
                  <a:pt x="1229715" y="356135"/>
                  <a:pt x="1132209" y="271353"/>
                </a:cubicBezTo>
                <a:cubicBezTo>
                  <a:pt x="1027199" y="179713"/>
                  <a:pt x="917637" y="94109"/>
                  <a:pt x="813699" y="1097"/>
                </a:cubicBezTo>
                <a:cubicBezTo>
                  <a:pt x="812897" y="275"/>
                  <a:pt x="811557" y="275"/>
                  <a:pt x="810218" y="0"/>
                </a:cubicBezTo>
                <a:cubicBezTo>
                  <a:pt x="810218" y="1920"/>
                  <a:pt x="810218" y="3292"/>
                  <a:pt x="810486" y="4391"/>
                </a:cubicBezTo>
                <a:cubicBezTo>
                  <a:pt x="830845" y="120998"/>
                  <a:pt x="868080" y="232118"/>
                  <a:pt x="914155" y="340496"/>
                </a:cubicBezTo>
                <a:cubicBezTo>
                  <a:pt x="991303" y="521307"/>
                  <a:pt x="1092561" y="685930"/>
                  <a:pt x="1228378" y="826682"/>
                </a:cubicBezTo>
                <a:cubicBezTo>
                  <a:pt x="1262397" y="861803"/>
                  <a:pt x="1298293" y="894726"/>
                  <a:pt x="1341690" y="917499"/>
                </a:cubicBezTo>
                <a:cubicBezTo>
                  <a:pt x="1363924" y="929022"/>
                  <a:pt x="1387228" y="936431"/>
                  <a:pt x="1412410" y="934785"/>
                </a:cubicBezTo>
                <a:cubicBezTo>
                  <a:pt x="1427143" y="933960"/>
                  <a:pt x="1427411" y="933688"/>
                  <a:pt x="1420713" y="920793"/>
                </a:cubicBezTo>
                <a:cubicBezTo>
                  <a:pt x="1399015" y="879911"/>
                  <a:pt x="1375709" y="839852"/>
                  <a:pt x="1351601" y="800342"/>
                </a:cubicBezTo>
                <a:cubicBezTo>
                  <a:pt x="1273648" y="672759"/>
                  <a:pt x="1185784" y="552310"/>
                  <a:pt x="1099795" y="430764"/>
                </a:cubicBezTo>
                <a:cubicBezTo>
                  <a:pt x="1097116" y="426923"/>
                  <a:pt x="1093098" y="423630"/>
                  <a:pt x="1092829" y="418142"/>
                </a:cubicBezTo>
                <a:cubicBezTo>
                  <a:pt x="1098455" y="417594"/>
                  <a:pt x="1099527" y="421710"/>
                  <a:pt x="1101403" y="424179"/>
                </a:cubicBezTo>
                <a:cubicBezTo>
                  <a:pt x="1170247" y="513625"/>
                  <a:pt x="1239895" y="602520"/>
                  <a:pt x="1305794" y="694435"/>
                </a:cubicBezTo>
                <a:cubicBezTo>
                  <a:pt x="1347316" y="752328"/>
                  <a:pt x="1387228" y="811318"/>
                  <a:pt x="1424463" y="872227"/>
                </a:cubicBezTo>
                <a:cubicBezTo>
                  <a:pt x="1451519" y="916677"/>
                  <a:pt x="1476165" y="962497"/>
                  <a:pt x="1500810" y="1008316"/>
                </a:cubicBezTo>
                <a:cubicBezTo>
                  <a:pt x="1531839" y="1081300"/>
                  <a:pt x="1586397" y="1184417"/>
                  <a:pt x="1610640" y="1310125"/>
                </a:cubicBezTo>
                <a:cubicBezTo>
                  <a:pt x="1644660" y="1459110"/>
                  <a:pt x="1650018" y="1610562"/>
                  <a:pt x="1646268" y="1762565"/>
                </a:cubicBezTo>
                <a:cubicBezTo>
                  <a:pt x="1646268" y="1763937"/>
                  <a:pt x="1647071" y="1766407"/>
                  <a:pt x="1643589" y="1766407"/>
                </a:cubicBezTo>
                <a:lnTo>
                  <a:pt x="1637160" y="1747474"/>
                </a:lnTo>
                <a:cubicBezTo>
                  <a:pt x="1602603" y="1647053"/>
                  <a:pt x="1563456" y="1568132"/>
                  <a:pt x="1480720" y="1478590"/>
                </a:cubicBezTo>
                <a:cubicBezTo>
                  <a:pt x="1397982" y="1389046"/>
                  <a:pt x="1230435" y="1278034"/>
                  <a:pt x="1140741" y="1210217"/>
                </a:cubicBezTo>
                <a:cubicBezTo>
                  <a:pt x="1051045" y="1142403"/>
                  <a:pt x="1014290" y="1129857"/>
                  <a:pt x="942550" y="1071697"/>
                </a:cubicBezTo>
                <a:cubicBezTo>
                  <a:pt x="870809" y="1013535"/>
                  <a:pt x="780483" y="939723"/>
                  <a:pt x="710299" y="861253"/>
                </a:cubicBezTo>
                <a:cubicBezTo>
                  <a:pt x="706280" y="856863"/>
                  <a:pt x="700922" y="853846"/>
                  <a:pt x="706012" y="845339"/>
                </a:cubicBezTo>
                <a:cubicBezTo>
                  <a:pt x="720210" y="821469"/>
                  <a:pt x="723692" y="795129"/>
                  <a:pt x="722086" y="767417"/>
                </a:cubicBezTo>
                <a:cubicBezTo>
                  <a:pt x="719139" y="716659"/>
                  <a:pt x="700119" y="670839"/>
                  <a:pt x="679759" y="625567"/>
                </a:cubicBezTo>
                <a:cubicBezTo>
                  <a:pt x="632613" y="520209"/>
                  <a:pt x="567787" y="426373"/>
                  <a:pt x="497603" y="336106"/>
                </a:cubicBezTo>
                <a:cubicBezTo>
                  <a:pt x="459296" y="286170"/>
                  <a:pt x="422864" y="234862"/>
                  <a:pt x="396076" y="177244"/>
                </a:cubicBezTo>
                <a:cubicBezTo>
                  <a:pt x="380539" y="143770"/>
                  <a:pt x="368752" y="109200"/>
                  <a:pt x="359644" y="72707"/>
                </a:cubicBezTo>
                <a:cubicBezTo>
                  <a:pt x="357769" y="74354"/>
                  <a:pt x="356698" y="75177"/>
                  <a:pt x="355893" y="76001"/>
                </a:cubicBezTo>
                <a:cubicBezTo>
                  <a:pt x="352411" y="81214"/>
                  <a:pt x="348930" y="86702"/>
                  <a:pt x="345714" y="92187"/>
                </a:cubicBezTo>
                <a:cubicBezTo>
                  <a:pt x="319195" y="137460"/>
                  <a:pt x="302318" y="186298"/>
                  <a:pt x="293210" y="237881"/>
                </a:cubicBezTo>
                <a:cubicBezTo>
                  <a:pt x="278477" y="321014"/>
                  <a:pt x="285709" y="403600"/>
                  <a:pt x="300978" y="485638"/>
                </a:cubicBezTo>
                <a:cubicBezTo>
                  <a:pt x="322945" y="602795"/>
                  <a:pt x="368485" y="708427"/>
                  <a:pt x="445633" y="798970"/>
                </a:cubicBezTo>
                <a:cubicBezTo>
                  <a:pt x="477244" y="836010"/>
                  <a:pt x="512603" y="868661"/>
                  <a:pt x="557339" y="888690"/>
                </a:cubicBezTo>
                <a:cubicBezTo>
                  <a:pt x="586806" y="901860"/>
                  <a:pt x="617075" y="906251"/>
                  <a:pt x="648686" y="895823"/>
                </a:cubicBezTo>
                <a:cubicBezTo>
                  <a:pt x="658597" y="892531"/>
                  <a:pt x="659134" y="889513"/>
                  <a:pt x="652705" y="881283"/>
                </a:cubicBezTo>
                <a:cubicBezTo>
                  <a:pt x="568590" y="772357"/>
                  <a:pt x="502156" y="652731"/>
                  <a:pt x="449383" y="525148"/>
                </a:cubicBezTo>
                <a:cubicBezTo>
                  <a:pt x="433043" y="485913"/>
                  <a:pt x="416703" y="446403"/>
                  <a:pt x="404113" y="405521"/>
                </a:cubicBezTo>
                <a:cubicBezTo>
                  <a:pt x="413219" y="424727"/>
                  <a:pt x="421524" y="444207"/>
                  <a:pt x="430098" y="463414"/>
                </a:cubicBezTo>
                <a:cubicBezTo>
                  <a:pt x="498942" y="620354"/>
                  <a:pt x="585466" y="765223"/>
                  <a:pt x="699315" y="892806"/>
                </a:cubicBezTo>
                <a:cubicBezTo>
                  <a:pt x="789859" y="994324"/>
                  <a:pt x="944425" y="1107182"/>
                  <a:pt x="1003893" y="1157849"/>
                </a:cubicBezTo>
                <a:cubicBezTo>
                  <a:pt x="1063363" y="1208516"/>
                  <a:pt x="1052380" y="1190636"/>
                  <a:pt x="1056131" y="1196809"/>
                </a:cubicBezTo>
                <a:lnTo>
                  <a:pt x="1026396" y="1194890"/>
                </a:lnTo>
                <a:cubicBezTo>
                  <a:pt x="965588" y="1191871"/>
                  <a:pt x="906386" y="1202297"/>
                  <a:pt x="847988" y="1218760"/>
                </a:cubicBezTo>
                <a:cubicBezTo>
                  <a:pt x="737889" y="1250038"/>
                  <a:pt x="632344" y="1294212"/>
                  <a:pt x="525462" y="1334545"/>
                </a:cubicBezTo>
                <a:cubicBezTo>
                  <a:pt x="516622" y="1337837"/>
                  <a:pt x="511532" y="1338934"/>
                  <a:pt x="506711" y="1327960"/>
                </a:cubicBezTo>
                <a:cubicBezTo>
                  <a:pt x="468939" y="1241807"/>
                  <a:pt x="387055" y="1245709"/>
                  <a:pt x="302050" y="1262933"/>
                </a:cubicBezTo>
                <a:cubicBezTo>
                  <a:pt x="225689" y="1278407"/>
                  <a:pt x="119549" y="1258220"/>
                  <a:pt x="0" y="1208733"/>
                </a:cubicBezTo>
                <a:cubicBezTo>
                  <a:pt x="15444" y="1240221"/>
                  <a:pt x="32896" y="1270717"/>
                  <a:pt x="51484" y="1299625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672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11CEBA1-0EDA-4340-A4AD-56B021D0A009}"/>
              </a:ext>
            </a:extLst>
          </p:cNvPr>
          <p:cNvSpPr/>
          <p:nvPr userDrawn="1"/>
        </p:nvSpPr>
        <p:spPr>
          <a:xfrm>
            <a:off x="553627" y="3377149"/>
            <a:ext cx="455455" cy="455455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CF2F2F2-DE5A-4BD1-85CE-DD9ECFCBD255}"/>
              </a:ext>
            </a:extLst>
          </p:cNvPr>
          <p:cNvSpPr/>
          <p:nvPr userDrawn="1"/>
        </p:nvSpPr>
        <p:spPr>
          <a:xfrm>
            <a:off x="2433278" y="3595190"/>
            <a:ext cx="464131" cy="464131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C92DCE5-2166-4668-B521-0638D75A07ED}"/>
              </a:ext>
            </a:extLst>
          </p:cNvPr>
          <p:cNvSpPr/>
          <p:nvPr userDrawn="1"/>
        </p:nvSpPr>
        <p:spPr>
          <a:xfrm>
            <a:off x="2314576" y="5741793"/>
            <a:ext cx="715838" cy="715838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9050765-659D-4573-A04D-668C8D965743}"/>
              </a:ext>
            </a:extLst>
          </p:cNvPr>
          <p:cNvSpPr/>
          <p:nvPr userDrawn="1"/>
        </p:nvSpPr>
        <p:spPr>
          <a:xfrm>
            <a:off x="2771987" y="3611116"/>
            <a:ext cx="826317" cy="82631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27A1F9B-E51F-46C1-928E-641E8940A002}"/>
              </a:ext>
            </a:extLst>
          </p:cNvPr>
          <p:cNvSpPr/>
          <p:nvPr userDrawn="1"/>
        </p:nvSpPr>
        <p:spPr>
          <a:xfrm>
            <a:off x="1352551" y="4688929"/>
            <a:ext cx="225712" cy="225712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2E7F8D1-0943-4483-BBC8-C0EA02399BA2}"/>
              </a:ext>
            </a:extLst>
          </p:cNvPr>
          <p:cNvSpPr/>
          <p:nvPr userDrawn="1"/>
        </p:nvSpPr>
        <p:spPr>
          <a:xfrm>
            <a:off x="820518" y="824946"/>
            <a:ext cx="464131" cy="464131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3C29172-A0D3-46ED-9F09-2AB2F89E9419}"/>
              </a:ext>
            </a:extLst>
          </p:cNvPr>
          <p:cNvSpPr/>
          <p:nvPr userDrawn="1"/>
        </p:nvSpPr>
        <p:spPr>
          <a:xfrm>
            <a:off x="245875" y="388836"/>
            <a:ext cx="826317" cy="82631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5889500-846F-42F1-99B4-64FC8796EC66}"/>
              </a:ext>
            </a:extLst>
          </p:cNvPr>
          <p:cNvSpPr/>
          <p:nvPr userDrawn="1"/>
        </p:nvSpPr>
        <p:spPr>
          <a:xfrm>
            <a:off x="29855" y="5050411"/>
            <a:ext cx="225712" cy="225712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BD4DB23-347B-441F-B307-6A5452DFA1EB}"/>
              </a:ext>
            </a:extLst>
          </p:cNvPr>
          <p:cNvSpPr/>
          <p:nvPr userDrawn="1"/>
        </p:nvSpPr>
        <p:spPr>
          <a:xfrm>
            <a:off x="692606" y="3716895"/>
            <a:ext cx="255823" cy="255823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AA81D6F-6D57-49A7-ACE9-4CB76CAB4B5B}"/>
              </a:ext>
            </a:extLst>
          </p:cNvPr>
          <p:cNvSpPr/>
          <p:nvPr userDrawn="1"/>
        </p:nvSpPr>
        <p:spPr>
          <a:xfrm>
            <a:off x="3312555" y="1679029"/>
            <a:ext cx="225712" cy="225712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FDB441B-A93D-469C-8F26-6C38E82A4BEC}"/>
              </a:ext>
            </a:extLst>
          </p:cNvPr>
          <p:cNvSpPr/>
          <p:nvPr userDrawn="1"/>
        </p:nvSpPr>
        <p:spPr>
          <a:xfrm>
            <a:off x="2959433" y="163124"/>
            <a:ext cx="122626" cy="122626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70812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NG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1352663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1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You can Resize without losing quality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Line Color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www.allppt.com</a:t>
            </a:r>
            <a:endParaRPr kumimoji="0" lang="ko-KR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FREE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770721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1DE2E88-6A87-4923-A695-C08C6C89DECA}"/>
              </a:ext>
            </a:extLst>
          </p:cNvPr>
          <p:cNvSpPr/>
          <p:nvPr userDrawn="1"/>
        </p:nvSpPr>
        <p:spPr>
          <a:xfrm>
            <a:off x="173631" y="0"/>
            <a:ext cx="942221" cy="1583239"/>
          </a:xfrm>
          <a:custGeom>
            <a:avLst/>
            <a:gdLst>
              <a:gd name="connsiteX0" fmla="*/ 238907 w 561676"/>
              <a:gd name="connsiteY0" fmla="*/ 482 h 943801"/>
              <a:gd name="connsiteX1" fmla="*/ 358608 w 561676"/>
              <a:gd name="connsiteY1" fmla="*/ 22 h 943801"/>
              <a:gd name="connsiteX2" fmla="*/ 390836 w 561676"/>
              <a:gd name="connsiteY2" fmla="*/ 22581 h 943801"/>
              <a:gd name="connsiteX3" fmla="*/ 563022 w 561676"/>
              <a:gd name="connsiteY3" fmla="*/ 488036 h 943801"/>
              <a:gd name="connsiteX4" fmla="*/ 540923 w 561676"/>
              <a:gd name="connsiteY4" fmla="*/ 517501 h 943801"/>
              <a:gd name="connsiteX5" fmla="*/ 319015 w 561676"/>
              <a:gd name="connsiteY5" fmla="*/ 517501 h 943801"/>
              <a:gd name="connsiteX6" fmla="*/ 295075 w 561676"/>
              <a:gd name="connsiteY6" fmla="*/ 551109 h 943801"/>
              <a:gd name="connsiteX7" fmla="*/ 434573 w 561676"/>
              <a:gd name="connsiteY7" fmla="*/ 912056 h 943801"/>
              <a:gd name="connsiteX8" fmla="*/ 437796 w 561676"/>
              <a:gd name="connsiteY8" fmla="*/ 920343 h 943801"/>
              <a:gd name="connsiteX9" fmla="*/ 431811 w 561676"/>
              <a:gd name="connsiteY9" fmla="*/ 944743 h 943801"/>
              <a:gd name="connsiteX10" fmla="*/ 408331 w 561676"/>
              <a:gd name="connsiteY10" fmla="*/ 935996 h 943801"/>
              <a:gd name="connsiteX11" fmla="*/ 288169 w 561676"/>
              <a:gd name="connsiteY11" fmla="*/ 771176 h 943801"/>
              <a:gd name="connsiteX12" fmla="*/ 10553 w 561676"/>
              <a:gd name="connsiteY12" fmla="*/ 389973 h 943801"/>
              <a:gd name="connsiteX13" fmla="*/ 2266 w 561676"/>
              <a:gd name="connsiteY13" fmla="*/ 361428 h 943801"/>
              <a:gd name="connsiteX14" fmla="*/ 28969 w 561676"/>
              <a:gd name="connsiteY14" fmla="*/ 352681 h 943801"/>
              <a:gd name="connsiteX15" fmla="*/ 185502 w 561676"/>
              <a:gd name="connsiteY15" fmla="*/ 352681 h 943801"/>
              <a:gd name="connsiteX16" fmla="*/ 208061 w 561676"/>
              <a:gd name="connsiteY16" fmla="*/ 319993 h 943801"/>
              <a:gd name="connsiteX17" fmla="*/ 97567 w 561676"/>
              <a:gd name="connsiteY17" fmla="*/ 34551 h 943801"/>
              <a:gd name="connsiteX18" fmla="*/ 120587 w 561676"/>
              <a:gd name="connsiteY18" fmla="*/ 482 h 943801"/>
              <a:gd name="connsiteX19" fmla="*/ 238907 w 561676"/>
              <a:gd name="connsiteY19" fmla="*/ 482 h 94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61676" h="943801">
                <a:moveTo>
                  <a:pt x="238907" y="482"/>
                </a:moveTo>
                <a:cubicBezTo>
                  <a:pt x="278961" y="482"/>
                  <a:pt x="318555" y="1403"/>
                  <a:pt x="358608" y="22"/>
                </a:cubicBezTo>
                <a:cubicBezTo>
                  <a:pt x="376103" y="-439"/>
                  <a:pt x="384851" y="6467"/>
                  <a:pt x="390836" y="22581"/>
                </a:cubicBezTo>
                <a:cubicBezTo>
                  <a:pt x="447924" y="178193"/>
                  <a:pt x="505473" y="333344"/>
                  <a:pt x="563022" y="488036"/>
                </a:cubicBezTo>
                <a:cubicBezTo>
                  <a:pt x="570388" y="508293"/>
                  <a:pt x="563943" y="517501"/>
                  <a:pt x="540923" y="517501"/>
                </a:cubicBezTo>
                <a:cubicBezTo>
                  <a:pt x="466800" y="517501"/>
                  <a:pt x="393138" y="517501"/>
                  <a:pt x="319015" y="517501"/>
                </a:cubicBezTo>
                <a:cubicBezTo>
                  <a:pt x="290010" y="517501"/>
                  <a:pt x="284946" y="524407"/>
                  <a:pt x="295075" y="551109"/>
                </a:cubicBezTo>
                <a:cubicBezTo>
                  <a:pt x="341574" y="671271"/>
                  <a:pt x="388074" y="791894"/>
                  <a:pt x="434573" y="912056"/>
                </a:cubicBezTo>
                <a:cubicBezTo>
                  <a:pt x="435494" y="914818"/>
                  <a:pt x="436875" y="917580"/>
                  <a:pt x="437796" y="920343"/>
                </a:cubicBezTo>
                <a:cubicBezTo>
                  <a:pt x="441018" y="930011"/>
                  <a:pt x="442400" y="939219"/>
                  <a:pt x="431811" y="944743"/>
                </a:cubicBezTo>
                <a:cubicBezTo>
                  <a:pt x="421222" y="950268"/>
                  <a:pt x="414316" y="944283"/>
                  <a:pt x="408331" y="935996"/>
                </a:cubicBezTo>
                <a:cubicBezTo>
                  <a:pt x="368277" y="880749"/>
                  <a:pt x="328223" y="825963"/>
                  <a:pt x="288169" y="771176"/>
                </a:cubicBezTo>
                <a:cubicBezTo>
                  <a:pt x="195630" y="644108"/>
                  <a:pt x="103092" y="517040"/>
                  <a:pt x="10553" y="389973"/>
                </a:cubicBezTo>
                <a:cubicBezTo>
                  <a:pt x="4568" y="381685"/>
                  <a:pt x="-4179" y="373398"/>
                  <a:pt x="2266" y="361428"/>
                </a:cubicBezTo>
                <a:cubicBezTo>
                  <a:pt x="8251" y="350839"/>
                  <a:pt x="19301" y="352681"/>
                  <a:pt x="28969" y="352681"/>
                </a:cubicBezTo>
                <a:cubicBezTo>
                  <a:pt x="80993" y="352681"/>
                  <a:pt x="133477" y="352681"/>
                  <a:pt x="185502" y="352681"/>
                </a:cubicBezTo>
                <a:cubicBezTo>
                  <a:pt x="211744" y="352681"/>
                  <a:pt x="217269" y="344394"/>
                  <a:pt x="208061" y="319993"/>
                </a:cubicBezTo>
                <a:cubicBezTo>
                  <a:pt x="171230" y="224692"/>
                  <a:pt x="134398" y="129391"/>
                  <a:pt x="97567" y="34551"/>
                </a:cubicBezTo>
                <a:cubicBezTo>
                  <a:pt x="86978" y="7388"/>
                  <a:pt x="91582" y="482"/>
                  <a:pt x="120587" y="482"/>
                </a:cubicBezTo>
                <a:cubicBezTo>
                  <a:pt x="160180" y="482"/>
                  <a:pt x="199313" y="482"/>
                  <a:pt x="238907" y="482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459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115276D-F3BF-43F2-930C-943D3CCC450E}"/>
              </a:ext>
            </a:extLst>
          </p:cNvPr>
          <p:cNvSpPr/>
          <p:nvPr userDrawn="1"/>
        </p:nvSpPr>
        <p:spPr>
          <a:xfrm>
            <a:off x="1265750" y="0"/>
            <a:ext cx="542368" cy="911356"/>
          </a:xfrm>
          <a:custGeom>
            <a:avLst/>
            <a:gdLst>
              <a:gd name="connsiteX0" fmla="*/ 238907 w 561676"/>
              <a:gd name="connsiteY0" fmla="*/ 482 h 943801"/>
              <a:gd name="connsiteX1" fmla="*/ 358608 w 561676"/>
              <a:gd name="connsiteY1" fmla="*/ 22 h 943801"/>
              <a:gd name="connsiteX2" fmla="*/ 390836 w 561676"/>
              <a:gd name="connsiteY2" fmla="*/ 22581 h 943801"/>
              <a:gd name="connsiteX3" fmla="*/ 563022 w 561676"/>
              <a:gd name="connsiteY3" fmla="*/ 488036 h 943801"/>
              <a:gd name="connsiteX4" fmla="*/ 540923 w 561676"/>
              <a:gd name="connsiteY4" fmla="*/ 517501 h 943801"/>
              <a:gd name="connsiteX5" fmla="*/ 319015 w 561676"/>
              <a:gd name="connsiteY5" fmla="*/ 517501 h 943801"/>
              <a:gd name="connsiteX6" fmla="*/ 295075 w 561676"/>
              <a:gd name="connsiteY6" fmla="*/ 551109 h 943801"/>
              <a:gd name="connsiteX7" fmla="*/ 434573 w 561676"/>
              <a:gd name="connsiteY7" fmla="*/ 912056 h 943801"/>
              <a:gd name="connsiteX8" fmla="*/ 437796 w 561676"/>
              <a:gd name="connsiteY8" fmla="*/ 920343 h 943801"/>
              <a:gd name="connsiteX9" fmla="*/ 431811 w 561676"/>
              <a:gd name="connsiteY9" fmla="*/ 944743 h 943801"/>
              <a:gd name="connsiteX10" fmla="*/ 408331 w 561676"/>
              <a:gd name="connsiteY10" fmla="*/ 935996 h 943801"/>
              <a:gd name="connsiteX11" fmla="*/ 288169 w 561676"/>
              <a:gd name="connsiteY11" fmla="*/ 771176 h 943801"/>
              <a:gd name="connsiteX12" fmla="*/ 10553 w 561676"/>
              <a:gd name="connsiteY12" fmla="*/ 389973 h 943801"/>
              <a:gd name="connsiteX13" fmla="*/ 2266 w 561676"/>
              <a:gd name="connsiteY13" fmla="*/ 361428 h 943801"/>
              <a:gd name="connsiteX14" fmla="*/ 28969 w 561676"/>
              <a:gd name="connsiteY14" fmla="*/ 352681 h 943801"/>
              <a:gd name="connsiteX15" fmla="*/ 185502 w 561676"/>
              <a:gd name="connsiteY15" fmla="*/ 352681 h 943801"/>
              <a:gd name="connsiteX16" fmla="*/ 208061 w 561676"/>
              <a:gd name="connsiteY16" fmla="*/ 319993 h 943801"/>
              <a:gd name="connsiteX17" fmla="*/ 97567 w 561676"/>
              <a:gd name="connsiteY17" fmla="*/ 34551 h 943801"/>
              <a:gd name="connsiteX18" fmla="*/ 120587 w 561676"/>
              <a:gd name="connsiteY18" fmla="*/ 482 h 943801"/>
              <a:gd name="connsiteX19" fmla="*/ 238907 w 561676"/>
              <a:gd name="connsiteY19" fmla="*/ 482 h 94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61676" h="943801">
                <a:moveTo>
                  <a:pt x="238907" y="482"/>
                </a:moveTo>
                <a:cubicBezTo>
                  <a:pt x="278961" y="482"/>
                  <a:pt x="318555" y="1403"/>
                  <a:pt x="358608" y="22"/>
                </a:cubicBezTo>
                <a:cubicBezTo>
                  <a:pt x="376103" y="-439"/>
                  <a:pt x="384851" y="6467"/>
                  <a:pt x="390836" y="22581"/>
                </a:cubicBezTo>
                <a:cubicBezTo>
                  <a:pt x="447924" y="178193"/>
                  <a:pt x="505473" y="333344"/>
                  <a:pt x="563022" y="488036"/>
                </a:cubicBezTo>
                <a:cubicBezTo>
                  <a:pt x="570388" y="508293"/>
                  <a:pt x="563943" y="517501"/>
                  <a:pt x="540923" y="517501"/>
                </a:cubicBezTo>
                <a:cubicBezTo>
                  <a:pt x="466800" y="517501"/>
                  <a:pt x="393138" y="517501"/>
                  <a:pt x="319015" y="517501"/>
                </a:cubicBezTo>
                <a:cubicBezTo>
                  <a:pt x="290010" y="517501"/>
                  <a:pt x="284946" y="524407"/>
                  <a:pt x="295075" y="551109"/>
                </a:cubicBezTo>
                <a:cubicBezTo>
                  <a:pt x="341574" y="671271"/>
                  <a:pt x="388074" y="791894"/>
                  <a:pt x="434573" y="912056"/>
                </a:cubicBezTo>
                <a:cubicBezTo>
                  <a:pt x="435494" y="914818"/>
                  <a:pt x="436875" y="917580"/>
                  <a:pt x="437796" y="920343"/>
                </a:cubicBezTo>
                <a:cubicBezTo>
                  <a:pt x="441018" y="930011"/>
                  <a:pt x="442400" y="939219"/>
                  <a:pt x="431811" y="944743"/>
                </a:cubicBezTo>
                <a:cubicBezTo>
                  <a:pt x="421222" y="950268"/>
                  <a:pt x="414316" y="944283"/>
                  <a:pt x="408331" y="935996"/>
                </a:cubicBezTo>
                <a:cubicBezTo>
                  <a:pt x="368277" y="880749"/>
                  <a:pt x="328223" y="825963"/>
                  <a:pt x="288169" y="771176"/>
                </a:cubicBezTo>
                <a:cubicBezTo>
                  <a:pt x="195630" y="644108"/>
                  <a:pt x="103092" y="517040"/>
                  <a:pt x="10553" y="389973"/>
                </a:cubicBezTo>
                <a:cubicBezTo>
                  <a:pt x="4568" y="381685"/>
                  <a:pt x="-4179" y="373398"/>
                  <a:pt x="2266" y="361428"/>
                </a:cubicBezTo>
                <a:cubicBezTo>
                  <a:pt x="8251" y="350839"/>
                  <a:pt x="19301" y="352681"/>
                  <a:pt x="28969" y="352681"/>
                </a:cubicBezTo>
                <a:cubicBezTo>
                  <a:pt x="80993" y="352681"/>
                  <a:pt x="133477" y="352681"/>
                  <a:pt x="185502" y="352681"/>
                </a:cubicBezTo>
                <a:cubicBezTo>
                  <a:pt x="211744" y="352681"/>
                  <a:pt x="217269" y="344394"/>
                  <a:pt x="208061" y="319993"/>
                </a:cubicBezTo>
                <a:cubicBezTo>
                  <a:pt x="171230" y="224692"/>
                  <a:pt x="134398" y="129391"/>
                  <a:pt x="97567" y="34551"/>
                </a:cubicBezTo>
                <a:cubicBezTo>
                  <a:pt x="86978" y="7388"/>
                  <a:pt x="91582" y="482"/>
                  <a:pt x="120587" y="482"/>
                </a:cubicBezTo>
                <a:cubicBezTo>
                  <a:pt x="160180" y="482"/>
                  <a:pt x="199313" y="482"/>
                  <a:pt x="238907" y="482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459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01928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3E69537-CC5A-4694-B61B-401CDCE14E9F}"/>
              </a:ext>
            </a:extLst>
          </p:cNvPr>
          <p:cNvGrpSpPr/>
          <p:nvPr userDrawn="1"/>
        </p:nvGrpSpPr>
        <p:grpSpPr>
          <a:xfrm>
            <a:off x="323529" y="4603539"/>
            <a:ext cx="11654798" cy="2035618"/>
            <a:chOff x="323529" y="4603539"/>
            <a:chExt cx="11654798" cy="2035618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2045BAE-2033-4781-88D7-3316C0868B69}"/>
                </a:ext>
              </a:extLst>
            </p:cNvPr>
            <p:cNvSpPr/>
            <p:nvPr/>
          </p:nvSpPr>
          <p:spPr>
            <a:xfrm rot="16200000">
              <a:off x="363852" y="6186863"/>
              <a:ext cx="411971" cy="492617"/>
            </a:xfrm>
            <a:custGeom>
              <a:avLst/>
              <a:gdLst>
                <a:gd name="connsiteX0" fmla="*/ 182559 w 565444"/>
                <a:gd name="connsiteY0" fmla="*/ 37056 h 676134"/>
                <a:gd name="connsiteX1" fmla="*/ 182559 w 565444"/>
                <a:gd name="connsiteY1" fmla="*/ 175472 h 676134"/>
                <a:gd name="connsiteX2" fmla="*/ 108447 w 565444"/>
                <a:gd name="connsiteY2" fmla="*/ 175472 h 676134"/>
                <a:gd name="connsiteX3" fmla="*/ 108447 w 565444"/>
                <a:gd name="connsiteY3" fmla="*/ 37056 h 676134"/>
                <a:gd name="connsiteX4" fmla="*/ 145503 w 565444"/>
                <a:gd name="connsiteY4" fmla="*/ 0 h 676134"/>
                <a:gd name="connsiteX5" fmla="*/ 182559 w 565444"/>
                <a:gd name="connsiteY5" fmla="*/ 37056 h 676134"/>
                <a:gd name="connsiteX6" fmla="*/ 456997 w 565444"/>
                <a:gd name="connsiteY6" fmla="*/ 37056 h 676134"/>
                <a:gd name="connsiteX7" fmla="*/ 456997 w 565444"/>
                <a:gd name="connsiteY7" fmla="*/ 175472 h 676134"/>
                <a:gd name="connsiteX8" fmla="*/ 382885 w 565444"/>
                <a:gd name="connsiteY8" fmla="*/ 175472 h 676134"/>
                <a:gd name="connsiteX9" fmla="*/ 382885 w 565444"/>
                <a:gd name="connsiteY9" fmla="*/ 37056 h 676134"/>
                <a:gd name="connsiteX10" fmla="*/ 419941 w 565444"/>
                <a:gd name="connsiteY10" fmla="*/ 0 h 676134"/>
                <a:gd name="connsiteX11" fmla="*/ 456997 w 565444"/>
                <a:gd name="connsiteY11" fmla="*/ 37056 h 676134"/>
                <a:gd name="connsiteX12" fmla="*/ 486829 w 565444"/>
                <a:gd name="connsiteY12" fmla="*/ 382985 h 676134"/>
                <a:gd name="connsiteX13" fmla="*/ 483130 w 565444"/>
                <a:gd name="connsiteY13" fmla="*/ 374057 h 676134"/>
                <a:gd name="connsiteX14" fmla="*/ 474202 w 565444"/>
                <a:gd name="connsiteY14" fmla="*/ 370359 h 676134"/>
                <a:gd name="connsiteX15" fmla="*/ 91243 w 565444"/>
                <a:gd name="connsiteY15" fmla="*/ 370358 h 676134"/>
                <a:gd name="connsiteX16" fmla="*/ 78616 w 565444"/>
                <a:gd name="connsiteY16" fmla="*/ 382985 h 676134"/>
                <a:gd name="connsiteX17" fmla="*/ 78615 w 565444"/>
                <a:gd name="connsiteY17" fmla="*/ 382985 h 676134"/>
                <a:gd name="connsiteX18" fmla="*/ 91242 w 565444"/>
                <a:gd name="connsiteY18" fmla="*/ 395612 h 676134"/>
                <a:gd name="connsiteX19" fmla="*/ 474202 w 565444"/>
                <a:gd name="connsiteY19" fmla="*/ 395612 h 676134"/>
                <a:gd name="connsiteX20" fmla="*/ 483130 w 565444"/>
                <a:gd name="connsiteY20" fmla="*/ 391914 h 676134"/>
                <a:gd name="connsiteX21" fmla="*/ 486829 w 565444"/>
                <a:gd name="connsiteY21" fmla="*/ 329550 h 676134"/>
                <a:gd name="connsiteX22" fmla="*/ 483130 w 565444"/>
                <a:gd name="connsiteY22" fmla="*/ 320622 h 676134"/>
                <a:gd name="connsiteX23" fmla="*/ 474202 w 565444"/>
                <a:gd name="connsiteY23" fmla="*/ 316924 h 676134"/>
                <a:gd name="connsiteX24" fmla="*/ 91243 w 565444"/>
                <a:gd name="connsiteY24" fmla="*/ 316923 h 676134"/>
                <a:gd name="connsiteX25" fmla="*/ 78616 w 565444"/>
                <a:gd name="connsiteY25" fmla="*/ 329550 h 676134"/>
                <a:gd name="connsiteX26" fmla="*/ 78615 w 565444"/>
                <a:gd name="connsiteY26" fmla="*/ 329550 h 676134"/>
                <a:gd name="connsiteX27" fmla="*/ 91242 w 565444"/>
                <a:gd name="connsiteY27" fmla="*/ 342177 h 676134"/>
                <a:gd name="connsiteX28" fmla="*/ 474202 w 565444"/>
                <a:gd name="connsiteY28" fmla="*/ 342177 h 676134"/>
                <a:gd name="connsiteX29" fmla="*/ 483130 w 565444"/>
                <a:gd name="connsiteY29" fmla="*/ 338479 h 676134"/>
                <a:gd name="connsiteX30" fmla="*/ 486829 w 565444"/>
                <a:gd name="connsiteY30" fmla="*/ 276115 h 676134"/>
                <a:gd name="connsiteX31" fmla="*/ 483130 w 565444"/>
                <a:gd name="connsiteY31" fmla="*/ 267187 h 676134"/>
                <a:gd name="connsiteX32" fmla="*/ 474202 w 565444"/>
                <a:gd name="connsiteY32" fmla="*/ 263489 h 676134"/>
                <a:gd name="connsiteX33" fmla="*/ 91243 w 565444"/>
                <a:gd name="connsiteY33" fmla="*/ 263488 h 676134"/>
                <a:gd name="connsiteX34" fmla="*/ 78616 w 565444"/>
                <a:gd name="connsiteY34" fmla="*/ 276115 h 676134"/>
                <a:gd name="connsiteX35" fmla="*/ 78615 w 565444"/>
                <a:gd name="connsiteY35" fmla="*/ 276115 h 676134"/>
                <a:gd name="connsiteX36" fmla="*/ 91242 w 565444"/>
                <a:gd name="connsiteY36" fmla="*/ 288742 h 676134"/>
                <a:gd name="connsiteX37" fmla="*/ 474202 w 565444"/>
                <a:gd name="connsiteY37" fmla="*/ 288742 h 676134"/>
                <a:gd name="connsiteX38" fmla="*/ 483130 w 565444"/>
                <a:gd name="connsiteY38" fmla="*/ 285044 h 676134"/>
                <a:gd name="connsiteX39" fmla="*/ 565444 w 565444"/>
                <a:gd name="connsiteY39" fmla="*/ 194687 h 676134"/>
                <a:gd name="connsiteX40" fmla="*/ 546230 w 565444"/>
                <a:gd name="connsiteY40" fmla="*/ 213901 h 676134"/>
                <a:gd name="connsiteX41" fmla="*/ 525276 w 565444"/>
                <a:gd name="connsiteY41" fmla="*/ 213901 h 676134"/>
                <a:gd name="connsiteX42" fmla="*/ 508899 w 565444"/>
                <a:gd name="connsiteY42" fmla="*/ 524387 h 676134"/>
                <a:gd name="connsiteX43" fmla="*/ 378242 w 565444"/>
                <a:gd name="connsiteY43" fmla="*/ 676134 h 676134"/>
                <a:gd name="connsiteX44" fmla="*/ 184454 w 565444"/>
                <a:gd name="connsiteY44" fmla="*/ 676134 h 676134"/>
                <a:gd name="connsiteX45" fmla="*/ 53798 w 565444"/>
                <a:gd name="connsiteY45" fmla="*/ 524387 h 676134"/>
                <a:gd name="connsiteX46" fmla="*/ 37421 w 565444"/>
                <a:gd name="connsiteY46" fmla="*/ 213901 h 676134"/>
                <a:gd name="connsiteX47" fmla="*/ 19214 w 565444"/>
                <a:gd name="connsiteY47" fmla="*/ 213901 h 676134"/>
                <a:gd name="connsiteX48" fmla="*/ 0 w 565444"/>
                <a:gd name="connsiteY48" fmla="*/ 194687 h 676134"/>
                <a:gd name="connsiteX49" fmla="*/ 19214 w 565444"/>
                <a:gd name="connsiteY49" fmla="*/ 175473 h 676134"/>
                <a:gd name="connsiteX50" fmla="*/ 546230 w 565444"/>
                <a:gd name="connsiteY50" fmla="*/ 175473 h 676134"/>
                <a:gd name="connsiteX51" fmla="*/ 565444 w 565444"/>
                <a:gd name="connsiteY51" fmla="*/ 194687 h 676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565444" h="676134">
                  <a:moveTo>
                    <a:pt x="182559" y="37056"/>
                  </a:moveTo>
                  <a:lnTo>
                    <a:pt x="182559" y="175472"/>
                  </a:lnTo>
                  <a:lnTo>
                    <a:pt x="108447" y="175472"/>
                  </a:lnTo>
                  <a:lnTo>
                    <a:pt x="108447" y="37056"/>
                  </a:lnTo>
                  <a:cubicBezTo>
                    <a:pt x="108447" y="16591"/>
                    <a:pt x="125038" y="0"/>
                    <a:pt x="145503" y="0"/>
                  </a:cubicBezTo>
                  <a:cubicBezTo>
                    <a:pt x="165968" y="0"/>
                    <a:pt x="182559" y="16591"/>
                    <a:pt x="182559" y="37056"/>
                  </a:cubicBezTo>
                  <a:close/>
                  <a:moveTo>
                    <a:pt x="456997" y="37056"/>
                  </a:moveTo>
                  <a:lnTo>
                    <a:pt x="456997" y="175472"/>
                  </a:lnTo>
                  <a:lnTo>
                    <a:pt x="382885" y="175472"/>
                  </a:lnTo>
                  <a:lnTo>
                    <a:pt x="382885" y="37056"/>
                  </a:lnTo>
                  <a:cubicBezTo>
                    <a:pt x="382885" y="16591"/>
                    <a:pt x="399476" y="0"/>
                    <a:pt x="419941" y="0"/>
                  </a:cubicBezTo>
                  <a:cubicBezTo>
                    <a:pt x="440406" y="0"/>
                    <a:pt x="456997" y="16591"/>
                    <a:pt x="456997" y="37056"/>
                  </a:cubicBezTo>
                  <a:close/>
                  <a:moveTo>
                    <a:pt x="486829" y="382985"/>
                  </a:moveTo>
                  <a:lnTo>
                    <a:pt x="483130" y="374057"/>
                  </a:lnTo>
                  <a:cubicBezTo>
                    <a:pt x="480845" y="371772"/>
                    <a:pt x="477689" y="370359"/>
                    <a:pt x="474202" y="370359"/>
                  </a:cubicBezTo>
                  <a:lnTo>
                    <a:pt x="91243" y="370358"/>
                  </a:lnTo>
                  <a:cubicBezTo>
                    <a:pt x="84269" y="370358"/>
                    <a:pt x="78616" y="376011"/>
                    <a:pt x="78616" y="382985"/>
                  </a:cubicBezTo>
                  <a:lnTo>
                    <a:pt x="78615" y="382985"/>
                  </a:lnTo>
                  <a:cubicBezTo>
                    <a:pt x="78615" y="389959"/>
                    <a:pt x="84268" y="395612"/>
                    <a:pt x="91242" y="395612"/>
                  </a:cubicBezTo>
                  <a:lnTo>
                    <a:pt x="474202" y="395612"/>
                  </a:lnTo>
                  <a:cubicBezTo>
                    <a:pt x="477689" y="395612"/>
                    <a:pt x="480845" y="394199"/>
                    <a:pt x="483130" y="391914"/>
                  </a:cubicBezTo>
                  <a:close/>
                  <a:moveTo>
                    <a:pt x="486829" y="329550"/>
                  </a:moveTo>
                  <a:lnTo>
                    <a:pt x="483130" y="320622"/>
                  </a:lnTo>
                  <a:cubicBezTo>
                    <a:pt x="480845" y="318337"/>
                    <a:pt x="477689" y="316924"/>
                    <a:pt x="474202" y="316924"/>
                  </a:cubicBezTo>
                  <a:lnTo>
                    <a:pt x="91243" y="316923"/>
                  </a:lnTo>
                  <a:cubicBezTo>
                    <a:pt x="84269" y="316923"/>
                    <a:pt x="78616" y="322576"/>
                    <a:pt x="78616" y="329550"/>
                  </a:cubicBezTo>
                  <a:lnTo>
                    <a:pt x="78615" y="329550"/>
                  </a:lnTo>
                  <a:cubicBezTo>
                    <a:pt x="78615" y="336524"/>
                    <a:pt x="84268" y="342177"/>
                    <a:pt x="91242" y="342177"/>
                  </a:cubicBezTo>
                  <a:lnTo>
                    <a:pt x="474202" y="342177"/>
                  </a:lnTo>
                  <a:cubicBezTo>
                    <a:pt x="477689" y="342177"/>
                    <a:pt x="480845" y="340764"/>
                    <a:pt x="483130" y="338479"/>
                  </a:cubicBezTo>
                  <a:close/>
                  <a:moveTo>
                    <a:pt x="486829" y="276115"/>
                  </a:moveTo>
                  <a:lnTo>
                    <a:pt x="483130" y="267187"/>
                  </a:lnTo>
                  <a:cubicBezTo>
                    <a:pt x="480845" y="264902"/>
                    <a:pt x="477689" y="263489"/>
                    <a:pt x="474202" y="263489"/>
                  </a:cubicBezTo>
                  <a:lnTo>
                    <a:pt x="91243" y="263488"/>
                  </a:lnTo>
                  <a:cubicBezTo>
                    <a:pt x="84269" y="263488"/>
                    <a:pt x="78616" y="269141"/>
                    <a:pt x="78616" y="276115"/>
                  </a:cubicBezTo>
                  <a:lnTo>
                    <a:pt x="78615" y="276115"/>
                  </a:lnTo>
                  <a:cubicBezTo>
                    <a:pt x="78615" y="283089"/>
                    <a:pt x="84268" y="288742"/>
                    <a:pt x="91242" y="288742"/>
                  </a:cubicBezTo>
                  <a:lnTo>
                    <a:pt x="474202" y="288742"/>
                  </a:lnTo>
                  <a:cubicBezTo>
                    <a:pt x="477689" y="288742"/>
                    <a:pt x="480845" y="287329"/>
                    <a:pt x="483130" y="285044"/>
                  </a:cubicBezTo>
                  <a:close/>
                  <a:moveTo>
                    <a:pt x="565444" y="194687"/>
                  </a:moveTo>
                  <a:cubicBezTo>
                    <a:pt x="565444" y="205299"/>
                    <a:pt x="556842" y="213901"/>
                    <a:pt x="546230" y="213901"/>
                  </a:cubicBezTo>
                  <a:lnTo>
                    <a:pt x="525276" y="213901"/>
                  </a:lnTo>
                  <a:lnTo>
                    <a:pt x="508899" y="524387"/>
                  </a:lnTo>
                  <a:cubicBezTo>
                    <a:pt x="504507" y="609787"/>
                    <a:pt x="447139" y="676134"/>
                    <a:pt x="378242" y="676134"/>
                  </a:cubicBezTo>
                  <a:lnTo>
                    <a:pt x="184454" y="676134"/>
                  </a:lnTo>
                  <a:cubicBezTo>
                    <a:pt x="115558" y="676134"/>
                    <a:pt x="58190" y="609787"/>
                    <a:pt x="53798" y="524387"/>
                  </a:cubicBezTo>
                  <a:lnTo>
                    <a:pt x="37421" y="213901"/>
                  </a:lnTo>
                  <a:lnTo>
                    <a:pt x="19214" y="213901"/>
                  </a:lnTo>
                  <a:cubicBezTo>
                    <a:pt x="8602" y="213901"/>
                    <a:pt x="0" y="205299"/>
                    <a:pt x="0" y="194687"/>
                  </a:cubicBezTo>
                  <a:cubicBezTo>
                    <a:pt x="0" y="184075"/>
                    <a:pt x="8602" y="175473"/>
                    <a:pt x="19214" y="175473"/>
                  </a:cubicBezTo>
                  <a:lnTo>
                    <a:pt x="546230" y="175473"/>
                  </a:lnTo>
                  <a:cubicBezTo>
                    <a:pt x="556842" y="175473"/>
                    <a:pt x="565444" y="184075"/>
                    <a:pt x="565444" y="1946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" name="Arrow: Bent 11">
              <a:extLst>
                <a:ext uri="{FF2B5EF4-FFF2-40B4-BE49-F238E27FC236}">
                  <a16:creationId xmlns:a16="http://schemas.microsoft.com/office/drawing/2014/main" id="{4C701790-911F-49B9-B58C-72E9534D4C93}"/>
                </a:ext>
              </a:extLst>
            </p:cNvPr>
            <p:cNvSpPr/>
            <p:nvPr/>
          </p:nvSpPr>
          <p:spPr>
            <a:xfrm flipH="1" flipV="1">
              <a:off x="816143" y="5935877"/>
              <a:ext cx="10779743" cy="582611"/>
            </a:xfrm>
            <a:prstGeom prst="bentArrow">
              <a:avLst>
                <a:gd name="adj1" fmla="val 14113"/>
                <a:gd name="adj2" fmla="val 12152"/>
                <a:gd name="adj3" fmla="val 0"/>
                <a:gd name="adj4" fmla="val 5453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2CAA496-8808-490A-A588-30FACF8CED72}"/>
                </a:ext>
              </a:extLst>
            </p:cNvPr>
            <p:cNvSpPr/>
            <p:nvPr userDrawn="1"/>
          </p:nvSpPr>
          <p:spPr>
            <a:xfrm flipH="1">
              <a:off x="11086249" y="4603539"/>
              <a:ext cx="892078" cy="1332338"/>
            </a:xfrm>
            <a:custGeom>
              <a:avLst/>
              <a:gdLst>
                <a:gd name="connsiteX0" fmla="*/ 501893 w 892078"/>
                <a:gd name="connsiteY0" fmla="*/ 0 h 1332338"/>
                <a:gd name="connsiteX1" fmla="*/ 498205 w 892078"/>
                <a:gd name="connsiteY1" fmla="*/ 53000 h 1332338"/>
                <a:gd name="connsiteX2" fmla="*/ 456830 w 892078"/>
                <a:gd name="connsiteY2" fmla="*/ 120945 h 1332338"/>
                <a:gd name="connsiteX3" fmla="*/ 387912 w 892078"/>
                <a:gd name="connsiteY3" fmla="*/ 218109 h 1332338"/>
                <a:gd name="connsiteX4" fmla="*/ 391667 w 892078"/>
                <a:gd name="connsiteY4" fmla="*/ 334412 h 1332338"/>
                <a:gd name="connsiteX5" fmla="*/ 407219 w 892078"/>
                <a:gd name="connsiteY5" fmla="*/ 351214 h 1332338"/>
                <a:gd name="connsiteX6" fmla="*/ 413637 w 892078"/>
                <a:gd name="connsiteY6" fmla="*/ 474030 h 1332338"/>
                <a:gd name="connsiteX7" fmla="*/ 416812 w 892078"/>
                <a:gd name="connsiteY7" fmla="*/ 504492 h 1332338"/>
                <a:gd name="connsiteX8" fmla="*/ 402754 w 892078"/>
                <a:gd name="connsiteY8" fmla="*/ 505610 h 1332338"/>
                <a:gd name="connsiteX9" fmla="*/ 369924 w 892078"/>
                <a:gd name="connsiteY9" fmla="*/ 475906 h 1332338"/>
                <a:gd name="connsiteX10" fmla="*/ 126043 w 892078"/>
                <a:gd name="connsiteY10" fmla="*/ 282053 h 1332338"/>
                <a:gd name="connsiteX11" fmla="*/ 204209 w 892078"/>
                <a:gd name="connsiteY11" fmla="*/ 408681 h 1332338"/>
                <a:gd name="connsiteX12" fmla="*/ 344910 w 892078"/>
                <a:gd name="connsiteY12" fmla="*/ 500918 h 1332338"/>
                <a:gd name="connsiteX13" fmla="*/ 418387 w 892078"/>
                <a:gd name="connsiteY13" fmla="*/ 565015 h 1332338"/>
                <a:gd name="connsiteX14" fmla="*/ 404318 w 892078"/>
                <a:gd name="connsiteY14" fmla="*/ 841726 h 1332338"/>
                <a:gd name="connsiteX15" fmla="*/ 354290 w 892078"/>
                <a:gd name="connsiteY15" fmla="*/ 830783 h 1332338"/>
                <a:gd name="connsiteX16" fmla="*/ 353526 w 892078"/>
                <a:gd name="connsiteY16" fmla="*/ 831058 h 1332338"/>
                <a:gd name="connsiteX17" fmla="*/ 350580 w 892078"/>
                <a:gd name="connsiteY17" fmla="*/ 827584 h 1332338"/>
                <a:gd name="connsiteX18" fmla="*/ 347061 w 892078"/>
                <a:gd name="connsiteY18" fmla="*/ 800105 h 1332338"/>
                <a:gd name="connsiteX19" fmla="*/ 281402 w 892078"/>
                <a:gd name="connsiteY19" fmla="*/ 603126 h 1332338"/>
                <a:gd name="connsiteX20" fmla="*/ 0 w 892078"/>
                <a:gd name="connsiteY20" fmla="*/ 531211 h 1332338"/>
                <a:gd name="connsiteX21" fmla="*/ 87546 w 892078"/>
                <a:gd name="connsiteY21" fmla="*/ 639081 h 1332338"/>
                <a:gd name="connsiteX22" fmla="*/ 156335 w 892078"/>
                <a:gd name="connsiteY22" fmla="*/ 770401 h 1332338"/>
                <a:gd name="connsiteX23" fmla="*/ 309542 w 892078"/>
                <a:gd name="connsiteY23" fmla="*/ 829808 h 1332338"/>
                <a:gd name="connsiteX24" fmla="*/ 340979 w 892078"/>
                <a:gd name="connsiteY24" fmla="*/ 837942 h 1332338"/>
                <a:gd name="connsiteX25" fmla="*/ 348283 w 892078"/>
                <a:gd name="connsiteY25" fmla="*/ 838787 h 1332338"/>
                <a:gd name="connsiteX26" fmla="*/ 348036 w 892078"/>
                <a:gd name="connsiteY26" fmla="*/ 840162 h 1332338"/>
                <a:gd name="connsiteX27" fmla="*/ 405880 w 892078"/>
                <a:gd name="connsiteY27" fmla="*/ 949596 h 1332338"/>
                <a:gd name="connsiteX28" fmla="*/ 392717 w 892078"/>
                <a:gd name="connsiteY28" fmla="*/ 1332338 h 1332338"/>
                <a:gd name="connsiteX29" fmla="*/ 473368 w 892078"/>
                <a:gd name="connsiteY29" fmla="*/ 1332338 h 1332338"/>
                <a:gd name="connsiteX30" fmla="*/ 463724 w 892078"/>
                <a:gd name="connsiteY30" fmla="*/ 999622 h 1332338"/>
                <a:gd name="connsiteX31" fmla="*/ 476231 w 892078"/>
                <a:gd name="connsiteY31" fmla="*/ 908949 h 1332338"/>
                <a:gd name="connsiteX32" fmla="*/ 523131 w 892078"/>
                <a:gd name="connsiteY32" fmla="*/ 880809 h 1332338"/>
                <a:gd name="connsiteX33" fmla="*/ 827981 w 892078"/>
                <a:gd name="connsiteY33" fmla="*/ 722913 h 1332338"/>
                <a:gd name="connsiteX34" fmla="*/ 892078 w 892078"/>
                <a:gd name="connsiteY34" fmla="*/ 391486 h 1332338"/>
                <a:gd name="connsiteX35" fmla="*/ 671648 w 892078"/>
                <a:gd name="connsiteY35" fmla="*/ 560326 h 1332338"/>
                <a:gd name="connsiteX36" fmla="*/ 535636 w 892078"/>
                <a:gd name="connsiteY36" fmla="*/ 646309 h 1332338"/>
                <a:gd name="connsiteX37" fmla="*/ 480920 w 892078"/>
                <a:gd name="connsiteY37" fmla="*/ 830783 h 1332338"/>
                <a:gd name="connsiteX38" fmla="*/ 448091 w 892078"/>
                <a:gd name="connsiteY38" fmla="*/ 882373 h 1332338"/>
                <a:gd name="connsiteX39" fmla="*/ 448091 w 892078"/>
                <a:gd name="connsiteY39" fmla="*/ 608790 h 1332338"/>
                <a:gd name="connsiteX40" fmla="*/ 513752 w 892078"/>
                <a:gd name="connsiteY40" fmla="*/ 546257 h 1332338"/>
                <a:gd name="connsiteX41" fmla="*/ 582537 w 892078"/>
                <a:gd name="connsiteY41" fmla="*/ 540003 h 1332338"/>
                <a:gd name="connsiteX42" fmla="*/ 748253 w 892078"/>
                <a:gd name="connsiteY42" fmla="*/ 207012 h 1332338"/>
                <a:gd name="connsiteX43" fmla="*/ 596608 w 892078"/>
                <a:gd name="connsiteY43" fmla="*/ 313318 h 1332338"/>
                <a:gd name="connsiteX44" fmla="*/ 451217 w 892078"/>
                <a:gd name="connsiteY44" fmla="*/ 482159 h 1332338"/>
                <a:gd name="connsiteX45" fmla="*/ 445183 w 892078"/>
                <a:gd name="connsiteY45" fmla="*/ 497255 h 1332338"/>
                <a:gd name="connsiteX46" fmla="*/ 439086 w 892078"/>
                <a:gd name="connsiteY46" fmla="*/ 500090 h 1332338"/>
                <a:gd name="connsiteX47" fmla="*/ 435706 w 892078"/>
                <a:gd name="connsiteY47" fmla="*/ 482384 h 1332338"/>
                <a:gd name="connsiteX48" fmla="*/ 420305 w 892078"/>
                <a:gd name="connsiteY48" fmla="*/ 370688 h 1332338"/>
                <a:gd name="connsiteX49" fmla="*/ 426244 w 892078"/>
                <a:gd name="connsiteY49" fmla="*/ 360755 h 1332338"/>
                <a:gd name="connsiteX50" fmla="*/ 485748 w 892078"/>
                <a:gd name="connsiteY50" fmla="*/ 335852 h 1332338"/>
                <a:gd name="connsiteX51" fmla="*/ 556629 w 892078"/>
                <a:gd name="connsiteY51" fmla="*/ 224791 h 1332338"/>
                <a:gd name="connsiteX52" fmla="*/ 533558 w 892078"/>
                <a:gd name="connsiteY52" fmla="*/ 68029 h 1332338"/>
                <a:gd name="connsiteX53" fmla="*/ 501893 w 892078"/>
                <a:gd name="connsiteY53" fmla="*/ 0 h 133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892078" h="1332338">
                  <a:moveTo>
                    <a:pt x="501893" y="0"/>
                  </a:moveTo>
                  <a:cubicBezTo>
                    <a:pt x="505496" y="20041"/>
                    <a:pt x="503339" y="36518"/>
                    <a:pt x="498205" y="53000"/>
                  </a:cubicBezTo>
                  <a:cubicBezTo>
                    <a:pt x="489909" y="79014"/>
                    <a:pt x="474662" y="101069"/>
                    <a:pt x="456830" y="120945"/>
                  </a:cubicBezTo>
                  <a:cubicBezTo>
                    <a:pt x="430082" y="150759"/>
                    <a:pt x="404129" y="181166"/>
                    <a:pt x="387912" y="218109"/>
                  </a:cubicBezTo>
                  <a:cubicBezTo>
                    <a:pt x="370904" y="257435"/>
                    <a:pt x="367592" y="296342"/>
                    <a:pt x="391667" y="334412"/>
                  </a:cubicBezTo>
                  <a:cubicBezTo>
                    <a:pt x="396044" y="341153"/>
                    <a:pt x="402085" y="346893"/>
                    <a:pt x="407219" y="351214"/>
                  </a:cubicBezTo>
                  <a:cubicBezTo>
                    <a:pt x="406074" y="380095"/>
                    <a:pt x="409823" y="433373"/>
                    <a:pt x="413637" y="474030"/>
                  </a:cubicBezTo>
                  <a:lnTo>
                    <a:pt x="416812" y="504492"/>
                  </a:lnTo>
                  <a:lnTo>
                    <a:pt x="402754" y="505610"/>
                  </a:lnTo>
                  <a:cubicBezTo>
                    <a:pt x="393375" y="507174"/>
                    <a:pt x="371487" y="502482"/>
                    <a:pt x="369924" y="475906"/>
                  </a:cubicBezTo>
                  <a:cubicBezTo>
                    <a:pt x="358979" y="328953"/>
                    <a:pt x="269870" y="258602"/>
                    <a:pt x="126043" y="282053"/>
                  </a:cubicBezTo>
                  <a:cubicBezTo>
                    <a:pt x="168253" y="316446"/>
                    <a:pt x="180759" y="364908"/>
                    <a:pt x="204209" y="408681"/>
                  </a:cubicBezTo>
                  <a:cubicBezTo>
                    <a:pt x="232351" y="463399"/>
                    <a:pt x="265180" y="511863"/>
                    <a:pt x="344910" y="500918"/>
                  </a:cubicBezTo>
                  <a:cubicBezTo>
                    <a:pt x="371487" y="496228"/>
                    <a:pt x="423077" y="507174"/>
                    <a:pt x="418387" y="565015"/>
                  </a:cubicBezTo>
                  <a:cubicBezTo>
                    <a:pt x="412133" y="655690"/>
                    <a:pt x="409008" y="747925"/>
                    <a:pt x="404318" y="841726"/>
                  </a:cubicBezTo>
                  <a:cubicBezTo>
                    <a:pt x="387119" y="838598"/>
                    <a:pt x="371487" y="833909"/>
                    <a:pt x="354290" y="830783"/>
                  </a:cubicBezTo>
                  <a:lnTo>
                    <a:pt x="353526" y="831058"/>
                  </a:lnTo>
                  <a:lnTo>
                    <a:pt x="350580" y="827584"/>
                  </a:lnTo>
                  <a:cubicBezTo>
                    <a:pt x="345889" y="820623"/>
                    <a:pt x="344717" y="813002"/>
                    <a:pt x="347061" y="800105"/>
                  </a:cubicBezTo>
                  <a:cubicBezTo>
                    <a:pt x="362694" y="723500"/>
                    <a:pt x="339244" y="656278"/>
                    <a:pt x="281402" y="603126"/>
                  </a:cubicBezTo>
                  <a:cubicBezTo>
                    <a:pt x="218869" y="545282"/>
                    <a:pt x="87546" y="512451"/>
                    <a:pt x="0" y="531211"/>
                  </a:cubicBezTo>
                  <a:cubicBezTo>
                    <a:pt x="43773" y="554661"/>
                    <a:pt x="68787" y="595308"/>
                    <a:pt x="87546" y="639081"/>
                  </a:cubicBezTo>
                  <a:cubicBezTo>
                    <a:pt x="106307" y="684418"/>
                    <a:pt x="123503" y="731318"/>
                    <a:pt x="156335" y="770401"/>
                  </a:cubicBezTo>
                  <a:cubicBezTo>
                    <a:pt x="196980" y="818865"/>
                    <a:pt x="240755" y="856384"/>
                    <a:pt x="309542" y="829808"/>
                  </a:cubicBezTo>
                  <a:cubicBezTo>
                    <a:pt x="322440" y="823945"/>
                    <a:pt x="330940" y="833912"/>
                    <a:pt x="340979" y="837942"/>
                  </a:cubicBezTo>
                  <a:lnTo>
                    <a:pt x="348283" y="838787"/>
                  </a:lnTo>
                  <a:lnTo>
                    <a:pt x="348036" y="840162"/>
                  </a:lnTo>
                  <a:cubicBezTo>
                    <a:pt x="404318" y="857359"/>
                    <a:pt x="409008" y="898006"/>
                    <a:pt x="405880" y="949596"/>
                  </a:cubicBezTo>
                  <a:lnTo>
                    <a:pt x="392717" y="1332338"/>
                  </a:lnTo>
                  <a:lnTo>
                    <a:pt x="473368" y="1332338"/>
                  </a:lnTo>
                  <a:lnTo>
                    <a:pt x="463724" y="999622"/>
                  </a:lnTo>
                  <a:cubicBezTo>
                    <a:pt x="463724" y="968357"/>
                    <a:pt x="463724" y="938653"/>
                    <a:pt x="476231" y="908949"/>
                  </a:cubicBezTo>
                  <a:cubicBezTo>
                    <a:pt x="485610" y="887063"/>
                    <a:pt x="490302" y="874556"/>
                    <a:pt x="523131" y="880809"/>
                  </a:cubicBezTo>
                  <a:cubicBezTo>
                    <a:pt x="652888" y="904260"/>
                    <a:pt x="767011" y="840162"/>
                    <a:pt x="827981" y="722913"/>
                  </a:cubicBezTo>
                  <a:cubicBezTo>
                    <a:pt x="878009" y="624423"/>
                    <a:pt x="884261" y="516553"/>
                    <a:pt x="892078" y="391486"/>
                  </a:cubicBezTo>
                  <a:cubicBezTo>
                    <a:pt x="840488" y="494664"/>
                    <a:pt x="756068" y="525932"/>
                    <a:pt x="671648" y="560326"/>
                  </a:cubicBezTo>
                  <a:cubicBezTo>
                    <a:pt x="621620" y="580648"/>
                    <a:pt x="573158" y="607226"/>
                    <a:pt x="535636" y="646309"/>
                  </a:cubicBezTo>
                  <a:cubicBezTo>
                    <a:pt x="485610" y="697899"/>
                    <a:pt x="448091" y="754179"/>
                    <a:pt x="480920" y="830783"/>
                  </a:cubicBezTo>
                  <a:cubicBezTo>
                    <a:pt x="488738" y="849542"/>
                    <a:pt x="477793" y="868302"/>
                    <a:pt x="448091" y="882373"/>
                  </a:cubicBezTo>
                  <a:cubicBezTo>
                    <a:pt x="448091" y="787008"/>
                    <a:pt x="448091" y="697899"/>
                    <a:pt x="448091" y="608790"/>
                  </a:cubicBezTo>
                  <a:cubicBezTo>
                    <a:pt x="448091" y="565015"/>
                    <a:pt x="455908" y="533749"/>
                    <a:pt x="513752" y="546257"/>
                  </a:cubicBezTo>
                  <a:cubicBezTo>
                    <a:pt x="535636" y="550946"/>
                    <a:pt x="559087" y="546257"/>
                    <a:pt x="582537" y="540003"/>
                  </a:cubicBezTo>
                  <a:cubicBezTo>
                    <a:pt x="701352" y="504046"/>
                    <a:pt x="779518" y="347712"/>
                    <a:pt x="748253" y="207012"/>
                  </a:cubicBezTo>
                  <a:cubicBezTo>
                    <a:pt x="716985" y="269546"/>
                    <a:pt x="652888" y="285178"/>
                    <a:pt x="596608" y="313318"/>
                  </a:cubicBezTo>
                  <a:cubicBezTo>
                    <a:pt x="524693" y="349275"/>
                    <a:pt x="454344" y="386797"/>
                    <a:pt x="451217" y="482159"/>
                  </a:cubicBezTo>
                  <a:cubicBezTo>
                    <a:pt x="450826" y="489194"/>
                    <a:pt x="448579" y="493982"/>
                    <a:pt x="445183" y="497255"/>
                  </a:cubicBezTo>
                  <a:lnTo>
                    <a:pt x="439086" y="500090"/>
                  </a:lnTo>
                  <a:lnTo>
                    <a:pt x="435706" y="482384"/>
                  </a:lnTo>
                  <a:cubicBezTo>
                    <a:pt x="429401" y="445321"/>
                    <a:pt x="420625" y="384681"/>
                    <a:pt x="420305" y="370688"/>
                  </a:cubicBezTo>
                  <a:cubicBezTo>
                    <a:pt x="420100" y="366322"/>
                    <a:pt x="417511" y="361166"/>
                    <a:pt x="426244" y="360755"/>
                  </a:cubicBezTo>
                  <a:cubicBezTo>
                    <a:pt x="449067" y="359727"/>
                    <a:pt x="467310" y="348584"/>
                    <a:pt x="485748" y="335852"/>
                  </a:cubicBezTo>
                  <a:cubicBezTo>
                    <a:pt x="524607" y="308401"/>
                    <a:pt x="549757" y="272437"/>
                    <a:pt x="556629" y="224791"/>
                  </a:cubicBezTo>
                  <a:cubicBezTo>
                    <a:pt x="564085" y="170396"/>
                    <a:pt x="553286" y="118213"/>
                    <a:pt x="533558" y="68029"/>
                  </a:cubicBezTo>
                  <a:cubicBezTo>
                    <a:pt x="524789" y="45615"/>
                    <a:pt x="518004" y="22205"/>
                    <a:pt x="501893" y="0"/>
                  </a:cubicBezTo>
                  <a:close/>
                </a:path>
              </a:pathLst>
            </a:custGeom>
            <a:grpFill/>
            <a:ln w="808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4807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270174-4B78-4C7C-9AFD-32B36DE7A6E7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55663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4524873-6BE5-4879-B50F-EC3ECF1F2BA1}"/>
              </a:ext>
            </a:extLst>
          </p:cNvPr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9DB7680-BCD7-4C1B-97B4-C82E082C47C2}"/>
              </a:ext>
            </a:extLst>
          </p:cNvPr>
          <p:cNvGrpSpPr/>
          <p:nvPr userDrawn="1"/>
        </p:nvGrpSpPr>
        <p:grpSpPr>
          <a:xfrm>
            <a:off x="623567" y="-9292"/>
            <a:ext cx="2434936" cy="1219200"/>
            <a:chOff x="623567" y="20852"/>
            <a:chExt cx="2434936" cy="12192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0C6E2EE-321A-47CB-9B17-01A6C7F54C53}"/>
                </a:ext>
              </a:extLst>
            </p:cNvPr>
            <p:cNvSpPr/>
            <p:nvPr userDrawn="1"/>
          </p:nvSpPr>
          <p:spPr>
            <a:xfrm>
              <a:off x="1538287" y="20852"/>
              <a:ext cx="704850" cy="1219200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81EE286-F844-4771-9CFC-94BF60D78565}"/>
                </a:ext>
              </a:extLst>
            </p:cNvPr>
            <p:cNvSpPr/>
            <p:nvPr userDrawn="1"/>
          </p:nvSpPr>
          <p:spPr>
            <a:xfrm>
              <a:off x="2161853" y="284463"/>
              <a:ext cx="552450" cy="9555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19794EC-70B7-4CA7-B86F-B7DD5B250116}"/>
                </a:ext>
              </a:extLst>
            </p:cNvPr>
            <p:cNvSpPr/>
            <p:nvPr userDrawn="1"/>
          </p:nvSpPr>
          <p:spPr>
            <a:xfrm>
              <a:off x="1378101" y="436863"/>
              <a:ext cx="464344" cy="8031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5923C14-7C77-40CC-82DB-9E1F4A7524AB}"/>
                </a:ext>
              </a:extLst>
            </p:cNvPr>
            <p:cNvSpPr/>
            <p:nvPr userDrawn="1"/>
          </p:nvSpPr>
          <p:spPr>
            <a:xfrm>
              <a:off x="745171" y="282011"/>
              <a:ext cx="553868" cy="958041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35BE877-79E4-493D-8CCE-9682FE0748AA}"/>
                </a:ext>
              </a:extLst>
            </p:cNvPr>
            <p:cNvSpPr/>
            <p:nvPr userDrawn="1"/>
          </p:nvSpPr>
          <p:spPr>
            <a:xfrm>
              <a:off x="623567" y="609600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92FD92A-CC13-4DFD-A85C-8CE910B21828}"/>
                </a:ext>
              </a:extLst>
            </p:cNvPr>
            <p:cNvSpPr/>
            <p:nvPr userDrawn="1"/>
          </p:nvSpPr>
          <p:spPr>
            <a:xfrm>
              <a:off x="1235073" y="609600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C05787A-C43E-453A-BE07-3D337B74A2E0}"/>
                </a:ext>
              </a:extLst>
            </p:cNvPr>
            <p:cNvSpPr/>
            <p:nvPr userDrawn="1"/>
          </p:nvSpPr>
          <p:spPr>
            <a:xfrm>
              <a:off x="2674902" y="576526"/>
              <a:ext cx="383601" cy="663526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9A36D23-48BD-4BA3-8545-A3920D835DF4}"/>
              </a:ext>
            </a:extLst>
          </p:cNvPr>
          <p:cNvGrpSpPr/>
          <p:nvPr userDrawn="1"/>
        </p:nvGrpSpPr>
        <p:grpSpPr>
          <a:xfrm flipH="1">
            <a:off x="9757064" y="5636998"/>
            <a:ext cx="2434936" cy="1240052"/>
            <a:chOff x="328292" y="0"/>
            <a:chExt cx="2434936" cy="1240052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222CDA6-66B0-4261-8AAB-F61537EBC5C1}"/>
                </a:ext>
              </a:extLst>
            </p:cNvPr>
            <p:cNvSpPr/>
            <p:nvPr userDrawn="1"/>
          </p:nvSpPr>
          <p:spPr>
            <a:xfrm>
              <a:off x="1243012" y="0"/>
              <a:ext cx="704850" cy="1219200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9E29A8A-7472-4C7B-B2D8-F2CA911113E6}"/>
                </a:ext>
              </a:extLst>
            </p:cNvPr>
            <p:cNvSpPr/>
            <p:nvPr userDrawn="1"/>
          </p:nvSpPr>
          <p:spPr>
            <a:xfrm>
              <a:off x="1866578" y="263611"/>
              <a:ext cx="552450" cy="9555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F2D5BA9-02F0-4EBF-8047-65342716CF01}"/>
                </a:ext>
              </a:extLst>
            </p:cNvPr>
            <p:cNvSpPr/>
            <p:nvPr userDrawn="1"/>
          </p:nvSpPr>
          <p:spPr>
            <a:xfrm>
              <a:off x="1082826" y="422492"/>
              <a:ext cx="464344" cy="8031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4CD11AB-8BFB-424D-B3CC-4FEB6AB5C821}"/>
                </a:ext>
              </a:extLst>
            </p:cNvPr>
            <p:cNvSpPr/>
            <p:nvPr userDrawn="1"/>
          </p:nvSpPr>
          <p:spPr>
            <a:xfrm>
              <a:off x="449896" y="280904"/>
              <a:ext cx="553868" cy="958041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B82DE08-397D-4848-B109-C55EEF52BDA4}"/>
                </a:ext>
              </a:extLst>
            </p:cNvPr>
            <p:cNvSpPr/>
            <p:nvPr userDrawn="1"/>
          </p:nvSpPr>
          <p:spPr>
            <a:xfrm>
              <a:off x="328292" y="609600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9598C0A-7EE6-4767-B149-6F044CB9FD7B}"/>
                </a:ext>
              </a:extLst>
            </p:cNvPr>
            <p:cNvSpPr/>
            <p:nvPr userDrawn="1"/>
          </p:nvSpPr>
          <p:spPr>
            <a:xfrm>
              <a:off x="939798" y="608493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736E712-C4F3-4B0A-8585-2B8D1DBCB0CC}"/>
                </a:ext>
              </a:extLst>
            </p:cNvPr>
            <p:cNvSpPr/>
            <p:nvPr userDrawn="1"/>
          </p:nvSpPr>
          <p:spPr>
            <a:xfrm>
              <a:off x="2379627" y="555674"/>
              <a:ext cx="383601" cy="663526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D758FE55-F2E3-411E-B08B-7BB726147569}"/>
              </a:ext>
            </a:extLst>
          </p:cNvPr>
          <p:cNvSpPr/>
          <p:nvPr userDrawn="1"/>
        </p:nvSpPr>
        <p:spPr>
          <a:xfrm>
            <a:off x="0" y="6359791"/>
            <a:ext cx="9325299" cy="56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8BD529C-F177-4014-858A-48426744683D}"/>
              </a:ext>
            </a:extLst>
          </p:cNvPr>
          <p:cNvSpPr/>
          <p:nvPr userDrawn="1"/>
        </p:nvSpPr>
        <p:spPr>
          <a:xfrm>
            <a:off x="0" y="6512191"/>
            <a:ext cx="9325299" cy="56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29A4EDC-BC81-48B2-A5D1-5C42D2143CB0}"/>
              </a:ext>
            </a:extLst>
          </p:cNvPr>
          <p:cNvSpPr/>
          <p:nvPr userDrawn="1"/>
        </p:nvSpPr>
        <p:spPr>
          <a:xfrm>
            <a:off x="0" y="6664591"/>
            <a:ext cx="9325299" cy="56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51192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94764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0DE4DB8-95B1-490C-9ADC-E0A3E777B4A5}"/>
              </a:ext>
            </a:extLst>
          </p:cNvPr>
          <p:cNvSpPr/>
          <p:nvPr userDrawn="1"/>
        </p:nvSpPr>
        <p:spPr>
          <a:xfrm>
            <a:off x="419100" y="490537"/>
            <a:ext cx="8429625" cy="5876925"/>
          </a:xfrm>
          <a:prstGeom prst="roundRect">
            <a:avLst>
              <a:gd name="adj" fmla="val 4836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2312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9DA522A-2DEF-4520-8803-18075D5AFB6D}"/>
              </a:ext>
            </a:extLst>
          </p:cNvPr>
          <p:cNvSpPr/>
          <p:nvPr userDrawn="1"/>
        </p:nvSpPr>
        <p:spPr>
          <a:xfrm>
            <a:off x="405725" y="347409"/>
            <a:ext cx="11380551" cy="6163182"/>
          </a:xfrm>
          <a:prstGeom prst="roundRect">
            <a:avLst>
              <a:gd name="adj" fmla="val 3889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60138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95583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>
            <a:extLst>
              <a:ext uri="{FF2B5EF4-FFF2-40B4-BE49-F238E27FC236}">
                <a16:creationId xmlns:a16="http://schemas.microsoft.com/office/drawing/2014/main" id="{B75548DB-9145-4C14-977F-BF3E634F8427}"/>
              </a:ext>
            </a:extLst>
          </p:cNvPr>
          <p:cNvSpPr/>
          <p:nvPr userDrawn="1"/>
        </p:nvSpPr>
        <p:spPr>
          <a:xfrm>
            <a:off x="3857624" y="601907"/>
            <a:ext cx="7771585" cy="5654186"/>
          </a:xfrm>
          <a:prstGeom prst="rect">
            <a:avLst/>
          </a:prstGeom>
          <a:solidFill>
            <a:schemeClr val="bg1">
              <a:alpha val="40000"/>
            </a:schemeClr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E1BB11-CE0C-4E0F-902B-E0070B16AAE6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268565" y="783486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637E444D-D0F8-454F-BC8D-5B07A2464039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694434" y="783486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D017A26C-1F87-42E7-AD5B-9E66527C1297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4120304" y="783486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673361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2E541B56-E562-45F7-AF65-DC212716E3B3}"/>
              </a:ext>
            </a:extLst>
          </p:cNvPr>
          <p:cNvSpPr/>
          <p:nvPr userDrawn="1"/>
        </p:nvSpPr>
        <p:spPr>
          <a:xfrm>
            <a:off x="0" y="2638425"/>
            <a:ext cx="12192000" cy="33564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1D487A8B-D75C-45FC-8BC1-0D4AF5ACE0C7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6096000" y="2959216"/>
            <a:ext cx="6096000" cy="27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79C5F99C-EA45-41DC-966E-F17A247EA3C2}"/>
              </a:ext>
            </a:extLst>
          </p:cNvPr>
          <p:cNvSpPr>
            <a:spLocks noGrp="1"/>
          </p:cNvSpPr>
          <p:nvPr>
            <p:ph type="pic" sz="quarter" idx="66" hasCustomPrompt="1"/>
          </p:nvPr>
        </p:nvSpPr>
        <p:spPr>
          <a:xfrm>
            <a:off x="638175" y="478948"/>
            <a:ext cx="2533650" cy="574098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3029971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6C6AC5C-B6EC-435C-A85E-3D6239B8E699}"/>
              </a:ext>
            </a:extLst>
          </p:cNvPr>
          <p:cNvSpPr/>
          <p:nvPr userDrawn="1"/>
        </p:nvSpPr>
        <p:spPr>
          <a:xfrm>
            <a:off x="5706238" y="1134290"/>
            <a:ext cx="6485762" cy="27497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061880F9-20D3-4626-A329-F4C73B4556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868938" y="1889760"/>
            <a:ext cx="3277824" cy="4968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DF69E93-AE09-4200-A06B-AF62BA2DEF83}"/>
              </a:ext>
            </a:extLst>
          </p:cNvPr>
          <p:cNvSpPr/>
          <p:nvPr userDrawn="1"/>
        </p:nvSpPr>
        <p:spPr>
          <a:xfrm>
            <a:off x="0" y="0"/>
            <a:ext cx="39188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C10B3C62-656F-435D-9524-4DDA6D575D2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777707" y="-1"/>
            <a:ext cx="3277824" cy="364889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21167937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042BDB-2F8A-4632-BB44-DDEED52675C4}"/>
              </a:ext>
            </a:extLst>
          </p:cNvPr>
          <p:cNvSpPr/>
          <p:nvPr userDrawn="1"/>
        </p:nvSpPr>
        <p:spPr>
          <a:xfrm>
            <a:off x="5255664" y="3153398"/>
            <a:ext cx="6355221" cy="32461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A8D69A-BFC2-4B10-BE3B-DDECB81DE897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588679" y="458495"/>
            <a:ext cx="9358626" cy="5369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856082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3356993"/>
            <a:ext cx="12192000" cy="35010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8" name="그림 개체 틀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326571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0" y="3265714"/>
            <a:ext cx="12192000" cy="91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3739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1DE2E88-6A87-4923-A695-C08C6C89DECA}"/>
              </a:ext>
            </a:extLst>
          </p:cNvPr>
          <p:cNvSpPr/>
          <p:nvPr userDrawn="1"/>
        </p:nvSpPr>
        <p:spPr>
          <a:xfrm>
            <a:off x="173631" y="0"/>
            <a:ext cx="942221" cy="1583239"/>
          </a:xfrm>
          <a:custGeom>
            <a:avLst/>
            <a:gdLst>
              <a:gd name="connsiteX0" fmla="*/ 238907 w 561676"/>
              <a:gd name="connsiteY0" fmla="*/ 482 h 943801"/>
              <a:gd name="connsiteX1" fmla="*/ 358608 w 561676"/>
              <a:gd name="connsiteY1" fmla="*/ 22 h 943801"/>
              <a:gd name="connsiteX2" fmla="*/ 390836 w 561676"/>
              <a:gd name="connsiteY2" fmla="*/ 22581 h 943801"/>
              <a:gd name="connsiteX3" fmla="*/ 563022 w 561676"/>
              <a:gd name="connsiteY3" fmla="*/ 488036 h 943801"/>
              <a:gd name="connsiteX4" fmla="*/ 540923 w 561676"/>
              <a:gd name="connsiteY4" fmla="*/ 517501 h 943801"/>
              <a:gd name="connsiteX5" fmla="*/ 319015 w 561676"/>
              <a:gd name="connsiteY5" fmla="*/ 517501 h 943801"/>
              <a:gd name="connsiteX6" fmla="*/ 295075 w 561676"/>
              <a:gd name="connsiteY6" fmla="*/ 551109 h 943801"/>
              <a:gd name="connsiteX7" fmla="*/ 434573 w 561676"/>
              <a:gd name="connsiteY7" fmla="*/ 912056 h 943801"/>
              <a:gd name="connsiteX8" fmla="*/ 437796 w 561676"/>
              <a:gd name="connsiteY8" fmla="*/ 920343 h 943801"/>
              <a:gd name="connsiteX9" fmla="*/ 431811 w 561676"/>
              <a:gd name="connsiteY9" fmla="*/ 944743 h 943801"/>
              <a:gd name="connsiteX10" fmla="*/ 408331 w 561676"/>
              <a:gd name="connsiteY10" fmla="*/ 935996 h 943801"/>
              <a:gd name="connsiteX11" fmla="*/ 288169 w 561676"/>
              <a:gd name="connsiteY11" fmla="*/ 771176 h 943801"/>
              <a:gd name="connsiteX12" fmla="*/ 10553 w 561676"/>
              <a:gd name="connsiteY12" fmla="*/ 389973 h 943801"/>
              <a:gd name="connsiteX13" fmla="*/ 2266 w 561676"/>
              <a:gd name="connsiteY13" fmla="*/ 361428 h 943801"/>
              <a:gd name="connsiteX14" fmla="*/ 28969 w 561676"/>
              <a:gd name="connsiteY14" fmla="*/ 352681 h 943801"/>
              <a:gd name="connsiteX15" fmla="*/ 185502 w 561676"/>
              <a:gd name="connsiteY15" fmla="*/ 352681 h 943801"/>
              <a:gd name="connsiteX16" fmla="*/ 208061 w 561676"/>
              <a:gd name="connsiteY16" fmla="*/ 319993 h 943801"/>
              <a:gd name="connsiteX17" fmla="*/ 97567 w 561676"/>
              <a:gd name="connsiteY17" fmla="*/ 34551 h 943801"/>
              <a:gd name="connsiteX18" fmla="*/ 120587 w 561676"/>
              <a:gd name="connsiteY18" fmla="*/ 482 h 943801"/>
              <a:gd name="connsiteX19" fmla="*/ 238907 w 561676"/>
              <a:gd name="connsiteY19" fmla="*/ 482 h 94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61676" h="943801">
                <a:moveTo>
                  <a:pt x="238907" y="482"/>
                </a:moveTo>
                <a:cubicBezTo>
                  <a:pt x="278961" y="482"/>
                  <a:pt x="318555" y="1403"/>
                  <a:pt x="358608" y="22"/>
                </a:cubicBezTo>
                <a:cubicBezTo>
                  <a:pt x="376103" y="-439"/>
                  <a:pt x="384851" y="6467"/>
                  <a:pt x="390836" y="22581"/>
                </a:cubicBezTo>
                <a:cubicBezTo>
                  <a:pt x="447924" y="178193"/>
                  <a:pt x="505473" y="333344"/>
                  <a:pt x="563022" y="488036"/>
                </a:cubicBezTo>
                <a:cubicBezTo>
                  <a:pt x="570388" y="508293"/>
                  <a:pt x="563943" y="517501"/>
                  <a:pt x="540923" y="517501"/>
                </a:cubicBezTo>
                <a:cubicBezTo>
                  <a:pt x="466800" y="517501"/>
                  <a:pt x="393138" y="517501"/>
                  <a:pt x="319015" y="517501"/>
                </a:cubicBezTo>
                <a:cubicBezTo>
                  <a:pt x="290010" y="517501"/>
                  <a:pt x="284946" y="524407"/>
                  <a:pt x="295075" y="551109"/>
                </a:cubicBezTo>
                <a:cubicBezTo>
                  <a:pt x="341574" y="671271"/>
                  <a:pt x="388074" y="791894"/>
                  <a:pt x="434573" y="912056"/>
                </a:cubicBezTo>
                <a:cubicBezTo>
                  <a:pt x="435494" y="914818"/>
                  <a:pt x="436875" y="917580"/>
                  <a:pt x="437796" y="920343"/>
                </a:cubicBezTo>
                <a:cubicBezTo>
                  <a:pt x="441018" y="930011"/>
                  <a:pt x="442400" y="939219"/>
                  <a:pt x="431811" y="944743"/>
                </a:cubicBezTo>
                <a:cubicBezTo>
                  <a:pt x="421222" y="950268"/>
                  <a:pt x="414316" y="944283"/>
                  <a:pt x="408331" y="935996"/>
                </a:cubicBezTo>
                <a:cubicBezTo>
                  <a:pt x="368277" y="880749"/>
                  <a:pt x="328223" y="825963"/>
                  <a:pt x="288169" y="771176"/>
                </a:cubicBezTo>
                <a:cubicBezTo>
                  <a:pt x="195630" y="644108"/>
                  <a:pt x="103092" y="517040"/>
                  <a:pt x="10553" y="389973"/>
                </a:cubicBezTo>
                <a:cubicBezTo>
                  <a:pt x="4568" y="381685"/>
                  <a:pt x="-4179" y="373398"/>
                  <a:pt x="2266" y="361428"/>
                </a:cubicBezTo>
                <a:cubicBezTo>
                  <a:pt x="8251" y="350839"/>
                  <a:pt x="19301" y="352681"/>
                  <a:pt x="28969" y="352681"/>
                </a:cubicBezTo>
                <a:cubicBezTo>
                  <a:pt x="80993" y="352681"/>
                  <a:pt x="133477" y="352681"/>
                  <a:pt x="185502" y="352681"/>
                </a:cubicBezTo>
                <a:cubicBezTo>
                  <a:pt x="211744" y="352681"/>
                  <a:pt x="217269" y="344394"/>
                  <a:pt x="208061" y="319993"/>
                </a:cubicBezTo>
                <a:cubicBezTo>
                  <a:pt x="171230" y="224692"/>
                  <a:pt x="134398" y="129391"/>
                  <a:pt x="97567" y="34551"/>
                </a:cubicBezTo>
                <a:cubicBezTo>
                  <a:pt x="86978" y="7388"/>
                  <a:pt x="91582" y="482"/>
                  <a:pt x="120587" y="482"/>
                </a:cubicBezTo>
                <a:cubicBezTo>
                  <a:pt x="160180" y="482"/>
                  <a:pt x="199313" y="482"/>
                  <a:pt x="238907" y="482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459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115276D-F3BF-43F2-930C-943D3CCC450E}"/>
              </a:ext>
            </a:extLst>
          </p:cNvPr>
          <p:cNvSpPr/>
          <p:nvPr userDrawn="1"/>
        </p:nvSpPr>
        <p:spPr>
          <a:xfrm>
            <a:off x="1265750" y="0"/>
            <a:ext cx="542368" cy="911356"/>
          </a:xfrm>
          <a:custGeom>
            <a:avLst/>
            <a:gdLst>
              <a:gd name="connsiteX0" fmla="*/ 238907 w 561676"/>
              <a:gd name="connsiteY0" fmla="*/ 482 h 943801"/>
              <a:gd name="connsiteX1" fmla="*/ 358608 w 561676"/>
              <a:gd name="connsiteY1" fmla="*/ 22 h 943801"/>
              <a:gd name="connsiteX2" fmla="*/ 390836 w 561676"/>
              <a:gd name="connsiteY2" fmla="*/ 22581 h 943801"/>
              <a:gd name="connsiteX3" fmla="*/ 563022 w 561676"/>
              <a:gd name="connsiteY3" fmla="*/ 488036 h 943801"/>
              <a:gd name="connsiteX4" fmla="*/ 540923 w 561676"/>
              <a:gd name="connsiteY4" fmla="*/ 517501 h 943801"/>
              <a:gd name="connsiteX5" fmla="*/ 319015 w 561676"/>
              <a:gd name="connsiteY5" fmla="*/ 517501 h 943801"/>
              <a:gd name="connsiteX6" fmla="*/ 295075 w 561676"/>
              <a:gd name="connsiteY6" fmla="*/ 551109 h 943801"/>
              <a:gd name="connsiteX7" fmla="*/ 434573 w 561676"/>
              <a:gd name="connsiteY7" fmla="*/ 912056 h 943801"/>
              <a:gd name="connsiteX8" fmla="*/ 437796 w 561676"/>
              <a:gd name="connsiteY8" fmla="*/ 920343 h 943801"/>
              <a:gd name="connsiteX9" fmla="*/ 431811 w 561676"/>
              <a:gd name="connsiteY9" fmla="*/ 944743 h 943801"/>
              <a:gd name="connsiteX10" fmla="*/ 408331 w 561676"/>
              <a:gd name="connsiteY10" fmla="*/ 935996 h 943801"/>
              <a:gd name="connsiteX11" fmla="*/ 288169 w 561676"/>
              <a:gd name="connsiteY11" fmla="*/ 771176 h 943801"/>
              <a:gd name="connsiteX12" fmla="*/ 10553 w 561676"/>
              <a:gd name="connsiteY12" fmla="*/ 389973 h 943801"/>
              <a:gd name="connsiteX13" fmla="*/ 2266 w 561676"/>
              <a:gd name="connsiteY13" fmla="*/ 361428 h 943801"/>
              <a:gd name="connsiteX14" fmla="*/ 28969 w 561676"/>
              <a:gd name="connsiteY14" fmla="*/ 352681 h 943801"/>
              <a:gd name="connsiteX15" fmla="*/ 185502 w 561676"/>
              <a:gd name="connsiteY15" fmla="*/ 352681 h 943801"/>
              <a:gd name="connsiteX16" fmla="*/ 208061 w 561676"/>
              <a:gd name="connsiteY16" fmla="*/ 319993 h 943801"/>
              <a:gd name="connsiteX17" fmla="*/ 97567 w 561676"/>
              <a:gd name="connsiteY17" fmla="*/ 34551 h 943801"/>
              <a:gd name="connsiteX18" fmla="*/ 120587 w 561676"/>
              <a:gd name="connsiteY18" fmla="*/ 482 h 943801"/>
              <a:gd name="connsiteX19" fmla="*/ 238907 w 561676"/>
              <a:gd name="connsiteY19" fmla="*/ 482 h 94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61676" h="943801">
                <a:moveTo>
                  <a:pt x="238907" y="482"/>
                </a:moveTo>
                <a:cubicBezTo>
                  <a:pt x="278961" y="482"/>
                  <a:pt x="318555" y="1403"/>
                  <a:pt x="358608" y="22"/>
                </a:cubicBezTo>
                <a:cubicBezTo>
                  <a:pt x="376103" y="-439"/>
                  <a:pt x="384851" y="6467"/>
                  <a:pt x="390836" y="22581"/>
                </a:cubicBezTo>
                <a:cubicBezTo>
                  <a:pt x="447924" y="178193"/>
                  <a:pt x="505473" y="333344"/>
                  <a:pt x="563022" y="488036"/>
                </a:cubicBezTo>
                <a:cubicBezTo>
                  <a:pt x="570388" y="508293"/>
                  <a:pt x="563943" y="517501"/>
                  <a:pt x="540923" y="517501"/>
                </a:cubicBezTo>
                <a:cubicBezTo>
                  <a:pt x="466800" y="517501"/>
                  <a:pt x="393138" y="517501"/>
                  <a:pt x="319015" y="517501"/>
                </a:cubicBezTo>
                <a:cubicBezTo>
                  <a:pt x="290010" y="517501"/>
                  <a:pt x="284946" y="524407"/>
                  <a:pt x="295075" y="551109"/>
                </a:cubicBezTo>
                <a:cubicBezTo>
                  <a:pt x="341574" y="671271"/>
                  <a:pt x="388074" y="791894"/>
                  <a:pt x="434573" y="912056"/>
                </a:cubicBezTo>
                <a:cubicBezTo>
                  <a:pt x="435494" y="914818"/>
                  <a:pt x="436875" y="917580"/>
                  <a:pt x="437796" y="920343"/>
                </a:cubicBezTo>
                <a:cubicBezTo>
                  <a:pt x="441018" y="930011"/>
                  <a:pt x="442400" y="939219"/>
                  <a:pt x="431811" y="944743"/>
                </a:cubicBezTo>
                <a:cubicBezTo>
                  <a:pt x="421222" y="950268"/>
                  <a:pt x="414316" y="944283"/>
                  <a:pt x="408331" y="935996"/>
                </a:cubicBezTo>
                <a:cubicBezTo>
                  <a:pt x="368277" y="880749"/>
                  <a:pt x="328223" y="825963"/>
                  <a:pt x="288169" y="771176"/>
                </a:cubicBezTo>
                <a:cubicBezTo>
                  <a:pt x="195630" y="644108"/>
                  <a:pt x="103092" y="517040"/>
                  <a:pt x="10553" y="389973"/>
                </a:cubicBezTo>
                <a:cubicBezTo>
                  <a:pt x="4568" y="381685"/>
                  <a:pt x="-4179" y="373398"/>
                  <a:pt x="2266" y="361428"/>
                </a:cubicBezTo>
                <a:cubicBezTo>
                  <a:pt x="8251" y="350839"/>
                  <a:pt x="19301" y="352681"/>
                  <a:pt x="28969" y="352681"/>
                </a:cubicBezTo>
                <a:cubicBezTo>
                  <a:pt x="80993" y="352681"/>
                  <a:pt x="133477" y="352681"/>
                  <a:pt x="185502" y="352681"/>
                </a:cubicBezTo>
                <a:cubicBezTo>
                  <a:pt x="211744" y="352681"/>
                  <a:pt x="217269" y="344394"/>
                  <a:pt x="208061" y="319993"/>
                </a:cubicBezTo>
                <a:cubicBezTo>
                  <a:pt x="171230" y="224692"/>
                  <a:pt x="134398" y="129391"/>
                  <a:pt x="97567" y="34551"/>
                </a:cubicBezTo>
                <a:cubicBezTo>
                  <a:pt x="86978" y="7388"/>
                  <a:pt x="91582" y="482"/>
                  <a:pt x="120587" y="482"/>
                </a:cubicBezTo>
                <a:cubicBezTo>
                  <a:pt x="160180" y="482"/>
                  <a:pt x="199313" y="482"/>
                  <a:pt x="238907" y="482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459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73870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CAB6BE5-3958-49E8-8991-D22E07717048}"/>
              </a:ext>
            </a:extLst>
          </p:cNvPr>
          <p:cNvSpPr/>
          <p:nvPr userDrawn="1"/>
        </p:nvSpPr>
        <p:spPr>
          <a:xfrm>
            <a:off x="1500807" y="1260376"/>
            <a:ext cx="5040000" cy="50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32721" y="548680"/>
            <a:ext cx="5040000" cy="50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750117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3439889" y="1"/>
            <a:ext cx="2520000" cy="47251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9" hasCustomPrompt="1"/>
          </p:nvPr>
        </p:nvSpPr>
        <p:spPr>
          <a:xfrm>
            <a:off x="6235774" y="692696"/>
            <a:ext cx="2520000" cy="6165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6744173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92000" y="0"/>
            <a:ext cx="8100000" cy="39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3960000"/>
            <a:ext cx="4092000" cy="289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4200000" y="4050000"/>
            <a:ext cx="7992000" cy="2808000"/>
          </a:xfrm>
          <a:prstGeom prst="rect">
            <a:avLst/>
          </a:pr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62141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C0D4C10-C2A4-4F08-8784-50572298CBD4}"/>
              </a:ext>
            </a:extLst>
          </p:cNvPr>
          <p:cNvGrpSpPr/>
          <p:nvPr userDrawn="1"/>
        </p:nvGrpSpPr>
        <p:grpSpPr>
          <a:xfrm>
            <a:off x="7405924" y="441839"/>
            <a:ext cx="3829033" cy="4683742"/>
            <a:chOff x="6446339" y="1280897"/>
            <a:chExt cx="4320717" cy="5285178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BC281C3-54A3-4D17-90D3-3C22D885DC3D}"/>
                </a:ext>
              </a:extLst>
            </p:cNvPr>
            <p:cNvSpPr/>
            <p:nvPr/>
          </p:nvSpPr>
          <p:spPr>
            <a:xfrm>
              <a:off x="7360122" y="5629227"/>
              <a:ext cx="2033648" cy="936848"/>
            </a:xfrm>
            <a:custGeom>
              <a:avLst/>
              <a:gdLst>
                <a:gd name="connsiteX0" fmla="*/ 448273 w 847725"/>
                <a:gd name="connsiteY0" fmla="*/ 7144 h 390525"/>
                <a:gd name="connsiteX1" fmla="*/ 464466 w 847725"/>
                <a:gd name="connsiteY1" fmla="*/ 184309 h 390525"/>
                <a:gd name="connsiteX2" fmla="*/ 452083 w 847725"/>
                <a:gd name="connsiteY2" fmla="*/ 224314 h 390525"/>
                <a:gd name="connsiteX3" fmla="*/ 352071 w 847725"/>
                <a:gd name="connsiteY3" fmla="*/ 269081 h 390525"/>
                <a:gd name="connsiteX4" fmla="*/ 30126 w 847725"/>
                <a:gd name="connsiteY4" fmla="*/ 283369 h 390525"/>
                <a:gd name="connsiteX5" fmla="*/ 7266 w 847725"/>
                <a:gd name="connsiteY5" fmla="*/ 285274 h 390525"/>
                <a:gd name="connsiteX6" fmla="*/ 12981 w 847725"/>
                <a:gd name="connsiteY6" fmla="*/ 292894 h 390525"/>
                <a:gd name="connsiteX7" fmla="*/ 439701 w 847725"/>
                <a:gd name="connsiteY7" fmla="*/ 384334 h 390525"/>
                <a:gd name="connsiteX8" fmla="*/ 455893 w 847725"/>
                <a:gd name="connsiteY8" fmla="*/ 385286 h 390525"/>
                <a:gd name="connsiteX9" fmla="*/ 829273 w 847725"/>
                <a:gd name="connsiteY9" fmla="*/ 321469 h 390525"/>
                <a:gd name="connsiteX10" fmla="*/ 797841 w 847725"/>
                <a:gd name="connsiteY10" fmla="*/ 52864 h 390525"/>
                <a:gd name="connsiteX11" fmla="*/ 448273 w 847725"/>
                <a:gd name="connsiteY11" fmla="*/ 714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390525">
                  <a:moveTo>
                    <a:pt x="448273" y="7144"/>
                  </a:moveTo>
                  <a:cubicBezTo>
                    <a:pt x="460656" y="89059"/>
                    <a:pt x="469228" y="136684"/>
                    <a:pt x="464466" y="184309"/>
                  </a:cubicBezTo>
                  <a:cubicBezTo>
                    <a:pt x="463513" y="196691"/>
                    <a:pt x="460656" y="208121"/>
                    <a:pt x="452083" y="224314"/>
                  </a:cubicBezTo>
                  <a:cubicBezTo>
                    <a:pt x="433033" y="261461"/>
                    <a:pt x="379693" y="268129"/>
                    <a:pt x="352071" y="269081"/>
                  </a:cubicBezTo>
                  <a:cubicBezTo>
                    <a:pt x="256821" y="270986"/>
                    <a:pt x="63463" y="282416"/>
                    <a:pt x="30126" y="283369"/>
                  </a:cubicBezTo>
                  <a:cubicBezTo>
                    <a:pt x="26316" y="283369"/>
                    <a:pt x="5361" y="283369"/>
                    <a:pt x="7266" y="285274"/>
                  </a:cubicBezTo>
                  <a:cubicBezTo>
                    <a:pt x="8218" y="286226"/>
                    <a:pt x="12981" y="292894"/>
                    <a:pt x="12981" y="292894"/>
                  </a:cubicBezTo>
                  <a:cubicBezTo>
                    <a:pt x="24411" y="308134"/>
                    <a:pt x="381598" y="373856"/>
                    <a:pt x="439701" y="384334"/>
                  </a:cubicBezTo>
                  <a:cubicBezTo>
                    <a:pt x="445416" y="385286"/>
                    <a:pt x="450178" y="385286"/>
                    <a:pt x="455893" y="385286"/>
                  </a:cubicBezTo>
                  <a:cubicBezTo>
                    <a:pt x="508281" y="381476"/>
                    <a:pt x="794983" y="355759"/>
                    <a:pt x="829273" y="321469"/>
                  </a:cubicBezTo>
                  <a:cubicBezTo>
                    <a:pt x="870231" y="279559"/>
                    <a:pt x="827368" y="142399"/>
                    <a:pt x="797841" y="52864"/>
                  </a:cubicBezTo>
                  <a:cubicBezTo>
                    <a:pt x="810223" y="42386"/>
                    <a:pt x="634963" y="21431"/>
                    <a:pt x="448273" y="7144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276248D-1491-483D-8DA7-980D548EAFD0}"/>
                </a:ext>
              </a:extLst>
            </p:cNvPr>
            <p:cNvSpPr/>
            <p:nvPr/>
          </p:nvSpPr>
          <p:spPr>
            <a:xfrm>
              <a:off x="7358820" y="5629227"/>
              <a:ext cx="1987948" cy="913998"/>
            </a:xfrm>
            <a:custGeom>
              <a:avLst/>
              <a:gdLst>
                <a:gd name="connsiteX0" fmla="*/ 436434 w 828675"/>
                <a:gd name="connsiteY0" fmla="*/ 7144 h 381000"/>
                <a:gd name="connsiteX1" fmla="*/ 452626 w 828675"/>
                <a:gd name="connsiteY1" fmla="*/ 178594 h 381000"/>
                <a:gd name="connsiteX2" fmla="*/ 440244 w 828675"/>
                <a:gd name="connsiteY2" fmla="*/ 217646 h 381000"/>
                <a:gd name="connsiteX3" fmla="*/ 342136 w 828675"/>
                <a:gd name="connsiteY3" fmla="*/ 260509 h 381000"/>
                <a:gd name="connsiteX4" fmla="*/ 11619 w 828675"/>
                <a:gd name="connsiteY4" fmla="*/ 281464 h 381000"/>
                <a:gd name="connsiteX5" fmla="*/ 428814 w 828675"/>
                <a:gd name="connsiteY5" fmla="*/ 372904 h 381000"/>
                <a:gd name="connsiteX6" fmla="*/ 444054 w 828675"/>
                <a:gd name="connsiteY6" fmla="*/ 373856 h 381000"/>
                <a:gd name="connsiteX7" fmla="*/ 813624 w 828675"/>
                <a:gd name="connsiteY7" fmla="*/ 311944 h 381000"/>
                <a:gd name="connsiteX8" fmla="*/ 782191 w 828675"/>
                <a:gd name="connsiteY8" fmla="*/ 52864 h 381000"/>
                <a:gd name="connsiteX9" fmla="*/ 436434 w 828675"/>
                <a:gd name="connsiteY9" fmla="*/ 714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8675" h="381000">
                  <a:moveTo>
                    <a:pt x="436434" y="7144"/>
                  </a:moveTo>
                  <a:cubicBezTo>
                    <a:pt x="448816" y="86201"/>
                    <a:pt x="457389" y="131921"/>
                    <a:pt x="452626" y="178594"/>
                  </a:cubicBezTo>
                  <a:cubicBezTo>
                    <a:pt x="451674" y="190976"/>
                    <a:pt x="448816" y="201454"/>
                    <a:pt x="440244" y="217646"/>
                  </a:cubicBezTo>
                  <a:cubicBezTo>
                    <a:pt x="421194" y="252889"/>
                    <a:pt x="367854" y="260509"/>
                    <a:pt x="342136" y="260509"/>
                  </a:cubicBezTo>
                  <a:cubicBezTo>
                    <a:pt x="269746" y="262414"/>
                    <a:pt x="43051" y="274796"/>
                    <a:pt x="11619" y="281464"/>
                  </a:cubicBezTo>
                  <a:cubicBezTo>
                    <a:pt x="-39816" y="292894"/>
                    <a:pt x="367854" y="362426"/>
                    <a:pt x="428814" y="372904"/>
                  </a:cubicBezTo>
                  <a:cubicBezTo>
                    <a:pt x="433576" y="373856"/>
                    <a:pt x="439291" y="373856"/>
                    <a:pt x="444054" y="373856"/>
                  </a:cubicBezTo>
                  <a:cubicBezTo>
                    <a:pt x="494536" y="370046"/>
                    <a:pt x="779334" y="346234"/>
                    <a:pt x="813624" y="311944"/>
                  </a:cubicBezTo>
                  <a:cubicBezTo>
                    <a:pt x="853629" y="271939"/>
                    <a:pt x="811719" y="139541"/>
                    <a:pt x="782191" y="52864"/>
                  </a:cubicBezTo>
                  <a:cubicBezTo>
                    <a:pt x="793621" y="41434"/>
                    <a:pt x="620266" y="20479"/>
                    <a:pt x="436434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6086D30-B45E-4AE5-A39A-ADF73985F3B7}"/>
                </a:ext>
              </a:extLst>
            </p:cNvPr>
            <p:cNvSpPr/>
            <p:nvPr/>
          </p:nvSpPr>
          <p:spPr>
            <a:xfrm>
              <a:off x="6448412" y="1280897"/>
              <a:ext cx="4318644" cy="4592842"/>
            </a:xfrm>
            <a:custGeom>
              <a:avLst/>
              <a:gdLst>
                <a:gd name="connsiteX0" fmla="*/ 1610322 w 1800225"/>
                <a:gd name="connsiteY0" fmla="*/ 1912136 h 1914525"/>
                <a:gd name="connsiteX1" fmla="*/ 53937 w 1800225"/>
                <a:gd name="connsiteY1" fmla="*/ 1736876 h 1914525"/>
                <a:gd name="connsiteX2" fmla="*/ 7264 w 1800225"/>
                <a:gd name="connsiteY2" fmla="*/ 1681631 h 1914525"/>
                <a:gd name="connsiteX3" fmla="*/ 66319 w 1800225"/>
                <a:gd name="connsiteY3" fmla="*/ 529106 h 1914525"/>
                <a:gd name="connsiteX4" fmla="*/ 107277 w 1800225"/>
                <a:gd name="connsiteY4" fmla="*/ 432903 h 1914525"/>
                <a:gd name="connsiteX5" fmla="*/ 1729384 w 1800225"/>
                <a:gd name="connsiteY5" fmla="*/ 9041 h 1914525"/>
                <a:gd name="connsiteX6" fmla="*/ 1797012 w 1800225"/>
                <a:gd name="connsiteY6" fmla="*/ 63333 h 1914525"/>
                <a:gd name="connsiteX7" fmla="*/ 1691284 w 1800225"/>
                <a:gd name="connsiteY7" fmla="*/ 1844508 h 1914525"/>
                <a:gd name="connsiteX8" fmla="*/ 1610322 w 1800225"/>
                <a:gd name="connsiteY8" fmla="*/ 1912136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0225" h="1914525">
                  <a:moveTo>
                    <a:pt x="1610322" y="1912136"/>
                  </a:moveTo>
                  <a:lnTo>
                    <a:pt x="53937" y="1736876"/>
                  </a:lnTo>
                  <a:cubicBezTo>
                    <a:pt x="26314" y="1734018"/>
                    <a:pt x="5359" y="1709253"/>
                    <a:pt x="7264" y="1681631"/>
                  </a:cubicBezTo>
                  <a:lnTo>
                    <a:pt x="66319" y="529106"/>
                  </a:lnTo>
                  <a:cubicBezTo>
                    <a:pt x="68224" y="458621"/>
                    <a:pt x="84417" y="438618"/>
                    <a:pt x="107277" y="432903"/>
                  </a:cubicBezTo>
                  <a:lnTo>
                    <a:pt x="1729384" y="9041"/>
                  </a:lnTo>
                  <a:cubicBezTo>
                    <a:pt x="1764627" y="-484"/>
                    <a:pt x="1798917" y="27138"/>
                    <a:pt x="1797012" y="63333"/>
                  </a:cubicBezTo>
                  <a:lnTo>
                    <a:pt x="1691284" y="1844508"/>
                  </a:lnTo>
                  <a:cubicBezTo>
                    <a:pt x="1687474" y="1885466"/>
                    <a:pt x="1651279" y="1915946"/>
                    <a:pt x="1610322" y="1912136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46C450B-5BE9-4F31-B8AE-78C2BD8E0ABA}"/>
                </a:ext>
              </a:extLst>
            </p:cNvPr>
            <p:cNvSpPr/>
            <p:nvPr/>
          </p:nvSpPr>
          <p:spPr>
            <a:xfrm>
              <a:off x="6464696" y="1280897"/>
              <a:ext cx="4250094" cy="3998744"/>
            </a:xfrm>
            <a:custGeom>
              <a:avLst/>
              <a:gdLst>
                <a:gd name="connsiteX0" fmla="*/ 1678781 w 1771650"/>
                <a:gd name="connsiteY0" fmla="*/ 1664486 h 1666875"/>
                <a:gd name="connsiteX1" fmla="*/ 7144 w 1771650"/>
                <a:gd name="connsiteY1" fmla="*/ 1552091 h 1666875"/>
                <a:gd name="connsiteX2" fmla="*/ 58579 w 1771650"/>
                <a:gd name="connsiteY2" fmla="*/ 482433 h 1666875"/>
                <a:gd name="connsiteX3" fmla="*/ 98584 w 1771650"/>
                <a:gd name="connsiteY3" fmla="*/ 432903 h 1666875"/>
                <a:gd name="connsiteX4" fmla="*/ 1705451 w 1771650"/>
                <a:gd name="connsiteY4" fmla="*/ 9041 h 1666875"/>
                <a:gd name="connsiteX5" fmla="*/ 1772126 w 1771650"/>
                <a:gd name="connsiteY5" fmla="*/ 63333 h 1666875"/>
                <a:gd name="connsiteX6" fmla="*/ 1678781 w 1771650"/>
                <a:gd name="connsiteY6" fmla="*/ 1664486 h 166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1650" h="1666875">
                  <a:moveTo>
                    <a:pt x="1678781" y="1664486"/>
                  </a:moveTo>
                  <a:lnTo>
                    <a:pt x="7144" y="1552091"/>
                  </a:lnTo>
                  <a:lnTo>
                    <a:pt x="58579" y="482433"/>
                  </a:lnTo>
                  <a:cubicBezTo>
                    <a:pt x="59531" y="459573"/>
                    <a:pt x="75724" y="439571"/>
                    <a:pt x="98584" y="432903"/>
                  </a:cubicBezTo>
                  <a:lnTo>
                    <a:pt x="1705451" y="9041"/>
                  </a:lnTo>
                  <a:cubicBezTo>
                    <a:pt x="1740694" y="-484"/>
                    <a:pt x="1774984" y="27138"/>
                    <a:pt x="1772126" y="63333"/>
                  </a:cubicBezTo>
                  <a:lnTo>
                    <a:pt x="1678781" y="1664486"/>
                  </a:ln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38283BE-C719-442C-B842-C6A9E6D61E9D}"/>
                </a:ext>
              </a:extLst>
            </p:cNvPr>
            <p:cNvSpPr/>
            <p:nvPr/>
          </p:nvSpPr>
          <p:spPr>
            <a:xfrm>
              <a:off x="6572092" y="1577928"/>
              <a:ext cx="3907345" cy="3404644"/>
            </a:xfrm>
            <a:custGeom>
              <a:avLst/>
              <a:gdLst>
                <a:gd name="connsiteX0" fmla="*/ 1539716 w 1628775"/>
                <a:gd name="connsiteY0" fmla="*/ 1416844 h 1419225"/>
                <a:gd name="connsiteX1" fmla="*/ 7144 w 1628775"/>
                <a:gd name="connsiteY1" fmla="*/ 1357789 h 1419225"/>
                <a:gd name="connsiteX2" fmla="*/ 57626 w 1628775"/>
                <a:gd name="connsiteY2" fmla="*/ 363379 h 1419225"/>
                <a:gd name="connsiteX3" fmla="*/ 1628299 w 1628775"/>
                <a:gd name="connsiteY3" fmla="*/ 7144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775" h="1419225">
                  <a:moveTo>
                    <a:pt x="1539716" y="1416844"/>
                  </a:moveTo>
                  <a:lnTo>
                    <a:pt x="7144" y="1357789"/>
                  </a:lnTo>
                  <a:lnTo>
                    <a:pt x="57626" y="363379"/>
                  </a:lnTo>
                  <a:lnTo>
                    <a:pt x="1628299" y="71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15058D7-0B43-45B3-9958-CCB1DE474417}"/>
                </a:ext>
              </a:extLst>
            </p:cNvPr>
            <p:cNvSpPr/>
            <p:nvPr/>
          </p:nvSpPr>
          <p:spPr>
            <a:xfrm>
              <a:off x="6446339" y="4996281"/>
              <a:ext cx="4044444" cy="868298"/>
            </a:xfrm>
            <a:custGeom>
              <a:avLst/>
              <a:gdLst>
                <a:gd name="connsiteX0" fmla="*/ 13844 w 1685925"/>
                <a:gd name="connsiteY0" fmla="*/ 7144 h 361950"/>
                <a:gd name="connsiteX1" fmla="*/ 7176 w 1685925"/>
                <a:gd name="connsiteY1" fmla="*/ 133826 h 361950"/>
                <a:gd name="connsiteX2" fmla="*/ 53849 w 1685925"/>
                <a:gd name="connsiteY2" fmla="*/ 189071 h 361950"/>
                <a:gd name="connsiteX3" fmla="*/ 1597851 w 1685925"/>
                <a:gd name="connsiteY3" fmla="*/ 363379 h 361950"/>
                <a:gd name="connsiteX4" fmla="*/ 1675956 w 1685925"/>
                <a:gd name="connsiteY4" fmla="*/ 296704 h 361950"/>
                <a:gd name="connsiteX5" fmla="*/ 1686434 w 1685925"/>
                <a:gd name="connsiteY5" fmla="*/ 111919 h 361950"/>
                <a:gd name="connsiteX6" fmla="*/ 13844 w 1685925"/>
                <a:gd name="connsiteY6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925" h="361950">
                  <a:moveTo>
                    <a:pt x="13844" y="7144"/>
                  </a:moveTo>
                  <a:lnTo>
                    <a:pt x="7176" y="133826"/>
                  </a:lnTo>
                  <a:cubicBezTo>
                    <a:pt x="6224" y="161449"/>
                    <a:pt x="26226" y="186214"/>
                    <a:pt x="53849" y="189071"/>
                  </a:cubicBezTo>
                  <a:lnTo>
                    <a:pt x="1597851" y="363379"/>
                  </a:lnTo>
                  <a:cubicBezTo>
                    <a:pt x="1637856" y="368141"/>
                    <a:pt x="1674051" y="337661"/>
                    <a:pt x="1675956" y="296704"/>
                  </a:cubicBezTo>
                  <a:lnTo>
                    <a:pt x="1686434" y="111919"/>
                  </a:lnTo>
                  <a:lnTo>
                    <a:pt x="13844" y="7144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F607027-3C81-4740-96D4-A8C5B8B0438F}"/>
                </a:ext>
              </a:extLst>
            </p:cNvPr>
            <p:cNvSpPr/>
            <p:nvPr/>
          </p:nvSpPr>
          <p:spPr>
            <a:xfrm>
              <a:off x="7715310" y="1593115"/>
              <a:ext cx="2775473" cy="3394037"/>
            </a:xfrm>
            <a:custGeom>
              <a:avLst/>
              <a:gdLst>
                <a:gd name="connsiteX0" fmla="*/ 1425389 w 2775473"/>
                <a:gd name="connsiteY0" fmla="*/ 306593 h 3394037"/>
                <a:gd name="connsiteX1" fmla="*/ 2775473 w 2775473"/>
                <a:gd name="connsiteY1" fmla="*/ 0 h 3394037"/>
                <a:gd name="connsiteX2" fmla="*/ 2565699 w 2775473"/>
                <a:gd name="connsiteY2" fmla="*/ 3394037 h 3394037"/>
                <a:gd name="connsiteX3" fmla="*/ 0 w 2775473"/>
                <a:gd name="connsiteY3" fmla="*/ 3281082 h 3394037"/>
                <a:gd name="connsiteX4" fmla="*/ 1425389 w 2775473"/>
                <a:gd name="connsiteY4" fmla="*/ 306593 h 339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5473" h="3394037">
                  <a:moveTo>
                    <a:pt x="1425389" y="306593"/>
                  </a:moveTo>
                  <a:lnTo>
                    <a:pt x="2775473" y="0"/>
                  </a:lnTo>
                  <a:lnTo>
                    <a:pt x="2565699" y="3394037"/>
                  </a:lnTo>
                  <a:lnTo>
                    <a:pt x="0" y="3281082"/>
                  </a:lnTo>
                  <a:lnTo>
                    <a:pt x="1425389" y="306593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047F23E5-8B4D-418C-B537-E74418615CD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527586" y="618676"/>
            <a:ext cx="3533199" cy="3162749"/>
          </a:xfrm>
          <a:custGeom>
            <a:avLst/>
            <a:gdLst>
              <a:gd name="connsiteX0" fmla="*/ 0 w 4495800"/>
              <a:gd name="connsiteY0" fmla="*/ 0 h 2593057"/>
              <a:gd name="connsiteX1" fmla="*/ 4495800 w 4495800"/>
              <a:gd name="connsiteY1" fmla="*/ 0 h 2593057"/>
              <a:gd name="connsiteX2" fmla="*/ 4495800 w 4495800"/>
              <a:gd name="connsiteY2" fmla="*/ 2593057 h 2593057"/>
              <a:gd name="connsiteX3" fmla="*/ 0 w 4495800"/>
              <a:gd name="connsiteY3" fmla="*/ 2593057 h 2593057"/>
              <a:gd name="connsiteX4" fmla="*/ 0 w 4495800"/>
              <a:gd name="connsiteY4" fmla="*/ 0 h 2593057"/>
              <a:gd name="connsiteX0" fmla="*/ 0 w 4495800"/>
              <a:gd name="connsiteY0" fmla="*/ 656948 h 3250005"/>
              <a:gd name="connsiteX1" fmla="*/ 2951085 w 4495800"/>
              <a:gd name="connsiteY1" fmla="*/ 0 h 3250005"/>
              <a:gd name="connsiteX2" fmla="*/ 4495800 w 4495800"/>
              <a:gd name="connsiteY2" fmla="*/ 3250005 h 3250005"/>
              <a:gd name="connsiteX3" fmla="*/ 0 w 4495800"/>
              <a:gd name="connsiteY3" fmla="*/ 3250005 h 3250005"/>
              <a:gd name="connsiteX4" fmla="*/ 0 w 4495800"/>
              <a:gd name="connsiteY4" fmla="*/ 656948 h 3250005"/>
              <a:gd name="connsiteX0" fmla="*/ 106532 w 4602332"/>
              <a:gd name="connsiteY0" fmla="*/ 656948 h 3250005"/>
              <a:gd name="connsiteX1" fmla="*/ 3057617 w 4602332"/>
              <a:gd name="connsiteY1" fmla="*/ 0 h 3250005"/>
              <a:gd name="connsiteX2" fmla="*/ 4602332 w 4602332"/>
              <a:gd name="connsiteY2" fmla="*/ 3250005 h 3250005"/>
              <a:gd name="connsiteX3" fmla="*/ 0 w 4602332"/>
              <a:gd name="connsiteY3" fmla="*/ 2584180 h 3250005"/>
              <a:gd name="connsiteX4" fmla="*/ 106532 w 4602332"/>
              <a:gd name="connsiteY4" fmla="*/ 656948 h 3250005"/>
              <a:gd name="connsiteX0" fmla="*/ 106532 w 3057617"/>
              <a:gd name="connsiteY0" fmla="*/ 656948 h 2584180"/>
              <a:gd name="connsiteX1" fmla="*/ 3057617 w 3057617"/>
              <a:gd name="connsiteY1" fmla="*/ 0 h 2584180"/>
              <a:gd name="connsiteX2" fmla="*/ 2196483 w 3057617"/>
              <a:gd name="connsiteY2" fmla="*/ 2122541 h 2584180"/>
              <a:gd name="connsiteX3" fmla="*/ 0 w 3057617"/>
              <a:gd name="connsiteY3" fmla="*/ 2584180 h 2584180"/>
              <a:gd name="connsiteX4" fmla="*/ 106532 w 3057617"/>
              <a:gd name="connsiteY4" fmla="*/ 656948 h 2584180"/>
              <a:gd name="connsiteX0" fmla="*/ 106532 w 3057617"/>
              <a:gd name="connsiteY0" fmla="*/ 656948 h 2681834"/>
              <a:gd name="connsiteX1" fmla="*/ 3057617 w 3057617"/>
              <a:gd name="connsiteY1" fmla="*/ 0 h 2681834"/>
              <a:gd name="connsiteX2" fmla="*/ 2897819 w 3057617"/>
              <a:gd name="connsiteY2" fmla="*/ 2681834 h 2681834"/>
              <a:gd name="connsiteX3" fmla="*/ 0 w 3057617"/>
              <a:gd name="connsiteY3" fmla="*/ 2584180 h 2681834"/>
              <a:gd name="connsiteX4" fmla="*/ 106532 w 3057617"/>
              <a:gd name="connsiteY4" fmla="*/ 656948 h 2681834"/>
              <a:gd name="connsiteX0" fmla="*/ 0 w 2951085"/>
              <a:gd name="connsiteY0" fmla="*/ 656948 h 2681834"/>
              <a:gd name="connsiteX1" fmla="*/ 2951085 w 2951085"/>
              <a:gd name="connsiteY1" fmla="*/ 0 h 2681834"/>
              <a:gd name="connsiteX2" fmla="*/ 2791287 w 2951085"/>
              <a:gd name="connsiteY2" fmla="*/ 2681834 h 2681834"/>
              <a:gd name="connsiteX3" fmla="*/ 594804 w 2951085"/>
              <a:gd name="connsiteY3" fmla="*/ 2335605 h 2681834"/>
              <a:gd name="connsiteX4" fmla="*/ 0 w 2951085"/>
              <a:gd name="connsiteY4" fmla="*/ 656948 h 2681834"/>
              <a:gd name="connsiteX0" fmla="*/ 115409 w 3066494"/>
              <a:gd name="connsiteY0" fmla="*/ 656948 h 2681834"/>
              <a:gd name="connsiteX1" fmla="*/ 3066494 w 3066494"/>
              <a:gd name="connsiteY1" fmla="*/ 0 h 2681834"/>
              <a:gd name="connsiteX2" fmla="*/ 2906696 w 3066494"/>
              <a:gd name="connsiteY2" fmla="*/ 2681834 h 2681834"/>
              <a:gd name="connsiteX3" fmla="*/ 0 w 3066494"/>
              <a:gd name="connsiteY3" fmla="*/ 2557547 h 2681834"/>
              <a:gd name="connsiteX4" fmla="*/ 115409 w 3066494"/>
              <a:gd name="connsiteY4" fmla="*/ 656948 h 2681834"/>
              <a:gd name="connsiteX0" fmla="*/ 115409 w 2906696"/>
              <a:gd name="connsiteY0" fmla="*/ 292964 h 2317850"/>
              <a:gd name="connsiteX1" fmla="*/ 2853430 w 2906696"/>
              <a:gd name="connsiteY1" fmla="*/ 0 h 2317850"/>
              <a:gd name="connsiteX2" fmla="*/ 2906696 w 2906696"/>
              <a:gd name="connsiteY2" fmla="*/ 2317850 h 2317850"/>
              <a:gd name="connsiteX3" fmla="*/ 0 w 2906696"/>
              <a:gd name="connsiteY3" fmla="*/ 2193563 h 2317850"/>
              <a:gd name="connsiteX4" fmla="*/ 115409 w 2906696"/>
              <a:gd name="connsiteY4" fmla="*/ 292964 h 2317850"/>
              <a:gd name="connsiteX0" fmla="*/ 115409 w 3057617"/>
              <a:gd name="connsiteY0" fmla="*/ 648071 h 2672957"/>
              <a:gd name="connsiteX1" fmla="*/ 3057617 w 3057617"/>
              <a:gd name="connsiteY1" fmla="*/ 0 h 2672957"/>
              <a:gd name="connsiteX2" fmla="*/ 2906696 w 3057617"/>
              <a:gd name="connsiteY2" fmla="*/ 2672957 h 2672957"/>
              <a:gd name="connsiteX3" fmla="*/ 0 w 3057617"/>
              <a:gd name="connsiteY3" fmla="*/ 2548670 h 2672957"/>
              <a:gd name="connsiteX4" fmla="*/ 115409 w 3057617"/>
              <a:gd name="connsiteY4" fmla="*/ 648071 h 2672957"/>
              <a:gd name="connsiteX0" fmla="*/ 115409 w 2971257"/>
              <a:gd name="connsiteY0" fmla="*/ 510911 h 2535797"/>
              <a:gd name="connsiteX1" fmla="*/ 2971257 w 2971257"/>
              <a:gd name="connsiteY1" fmla="*/ 0 h 2535797"/>
              <a:gd name="connsiteX2" fmla="*/ 2906696 w 2971257"/>
              <a:gd name="connsiteY2" fmla="*/ 2535797 h 2535797"/>
              <a:gd name="connsiteX3" fmla="*/ 0 w 2971257"/>
              <a:gd name="connsiteY3" fmla="*/ 2411510 h 2535797"/>
              <a:gd name="connsiteX4" fmla="*/ 115409 w 2971257"/>
              <a:gd name="connsiteY4" fmla="*/ 510911 h 2535797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0669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115409 w 3077937"/>
              <a:gd name="connsiteY0" fmla="*/ 668391 h 2568990"/>
              <a:gd name="connsiteX1" fmla="*/ 3077937 w 3077937"/>
              <a:gd name="connsiteY1" fmla="*/ 0 h 2568990"/>
              <a:gd name="connsiteX2" fmla="*/ 2769536 w 3077937"/>
              <a:gd name="connsiteY2" fmla="*/ 2535797 h 2568990"/>
              <a:gd name="connsiteX3" fmla="*/ 0 w 3077937"/>
              <a:gd name="connsiteY3" fmla="*/ 2568990 h 2568990"/>
              <a:gd name="connsiteX4" fmla="*/ 115409 w 3077937"/>
              <a:gd name="connsiteY4" fmla="*/ 668391 h 2568990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1685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0 w 2962528"/>
              <a:gd name="connsiteY0" fmla="*/ 668391 h 2693277"/>
              <a:gd name="connsiteX1" fmla="*/ 2962528 w 2962528"/>
              <a:gd name="connsiteY1" fmla="*/ 0 h 2693277"/>
              <a:gd name="connsiteX2" fmla="*/ 2801447 w 2962528"/>
              <a:gd name="connsiteY2" fmla="*/ 2693277 h 2693277"/>
              <a:gd name="connsiteX3" fmla="*/ 331631 w 2962528"/>
              <a:gd name="connsiteY3" fmla="*/ 2289590 h 2693277"/>
              <a:gd name="connsiteX4" fmla="*/ 0 w 2962528"/>
              <a:gd name="connsiteY4" fmla="*/ 668391 h 2693277"/>
              <a:gd name="connsiteX0" fmla="*/ 120489 w 3083017"/>
              <a:gd name="connsiteY0" fmla="*/ 66839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20489 w 3083017"/>
              <a:gd name="connsiteY4" fmla="*/ 668391 h 2693277"/>
              <a:gd name="connsiteX0" fmla="*/ 262729 w 3083017"/>
              <a:gd name="connsiteY0" fmla="*/ 84111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262729 w 3083017"/>
              <a:gd name="connsiteY4" fmla="*/ 841111 h 2693277"/>
              <a:gd name="connsiteX0" fmla="*/ 105249 w 3083017"/>
              <a:gd name="connsiteY0" fmla="*/ 70903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05249 w 3083017"/>
              <a:gd name="connsiteY4" fmla="*/ 709031 h 2693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3017" h="2693277">
                <a:moveTo>
                  <a:pt x="105249" y="709031"/>
                </a:moveTo>
                <a:lnTo>
                  <a:pt x="3083017" y="0"/>
                </a:lnTo>
                <a:lnTo>
                  <a:pt x="2921936" y="2693277"/>
                </a:lnTo>
                <a:lnTo>
                  <a:pt x="0" y="2574070"/>
                </a:lnTo>
                <a:lnTo>
                  <a:pt x="105249" y="7090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0667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-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C1A878D-07A3-41D4-969A-CEC7DA6439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7999"/>
          </a:xfrm>
          <a:prstGeom prst="parallelogram">
            <a:avLst>
              <a:gd name="adj" fmla="val 90695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781915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F5F9F48-A0D7-42AF-B746-871E3E140EE9}"/>
              </a:ext>
            </a:extLst>
          </p:cNvPr>
          <p:cNvSpPr/>
          <p:nvPr userDrawn="1"/>
        </p:nvSpPr>
        <p:spPr>
          <a:xfrm>
            <a:off x="4457700" y="0"/>
            <a:ext cx="7734300" cy="6858000"/>
          </a:xfrm>
          <a:custGeom>
            <a:avLst/>
            <a:gdLst>
              <a:gd name="connsiteX0" fmla="*/ 3160975 w 7734300"/>
              <a:gd name="connsiteY0" fmla="*/ 0 h 6858000"/>
              <a:gd name="connsiteX1" fmla="*/ 3167701 w 7734300"/>
              <a:gd name="connsiteY1" fmla="*/ 0 h 6858000"/>
              <a:gd name="connsiteX2" fmla="*/ 7734300 w 7734300"/>
              <a:gd name="connsiteY2" fmla="*/ 0 h 6858000"/>
              <a:gd name="connsiteX3" fmla="*/ 7734300 w 7734300"/>
              <a:gd name="connsiteY3" fmla="*/ 6858000 h 6858000"/>
              <a:gd name="connsiteX4" fmla="*/ 3167701 w 7734300"/>
              <a:gd name="connsiteY4" fmla="*/ 6858000 h 6858000"/>
              <a:gd name="connsiteX5" fmla="*/ 3160975 w 7734300"/>
              <a:gd name="connsiteY5" fmla="*/ 6858000 h 6858000"/>
              <a:gd name="connsiteX6" fmla="*/ 3160975 w 7734300"/>
              <a:gd name="connsiteY6" fmla="*/ 6850774 h 6858000"/>
              <a:gd name="connsiteX7" fmla="*/ 0 w 7734300"/>
              <a:gd name="connsiteY7" fmla="*/ 3454443 h 6858000"/>
              <a:gd name="connsiteX8" fmla="*/ 3160975 w 7734300"/>
              <a:gd name="connsiteY8" fmla="*/ 733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34300" h="6858000">
                <a:moveTo>
                  <a:pt x="3160975" y="0"/>
                </a:moveTo>
                <a:lnTo>
                  <a:pt x="3167701" y="0"/>
                </a:lnTo>
                <a:lnTo>
                  <a:pt x="7734300" y="0"/>
                </a:lnTo>
                <a:lnTo>
                  <a:pt x="7734300" y="6858000"/>
                </a:lnTo>
                <a:lnTo>
                  <a:pt x="3167701" y="6858000"/>
                </a:lnTo>
                <a:lnTo>
                  <a:pt x="3160975" y="6858000"/>
                </a:lnTo>
                <a:lnTo>
                  <a:pt x="3160975" y="6850774"/>
                </a:lnTo>
                <a:lnTo>
                  <a:pt x="0" y="3454443"/>
                </a:lnTo>
                <a:lnTo>
                  <a:pt x="3160975" y="73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CF90682-C775-4F81-8230-DD7BF250795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7734300" cy="6858000"/>
          </a:xfrm>
          <a:custGeom>
            <a:avLst/>
            <a:gdLst>
              <a:gd name="connsiteX0" fmla="*/ 0 w 7302500"/>
              <a:gd name="connsiteY0" fmla="*/ 0 h 6858000"/>
              <a:gd name="connsiteX1" fmla="*/ 4311650 w 7302500"/>
              <a:gd name="connsiteY1" fmla="*/ 0 h 6858000"/>
              <a:gd name="connsiteX2" fmla="*/ 4318000 w 7302500"/>
              <a:gd name="connsiteY2" fmla="*/ 0 h 6858000"/>
              <a:gd name="connsiteX3" fmla="*/ 4318000 w 7302500"/>
              <a:gd name="connsiteY3" fmla="*/ 7226 h 6858000"/>
              <a:gd name="connsiteX4" fmla="*/ 7302500 w 7302500"/>
              <a:gd name="connsiteY4" fmla="*/ 3403557 h 6858000"/>
              <a:gd name="connsiteX5" fmla="*/ 4318000 w 7302500"/>
              <a:gd name="connsiteY5" fmla="*/ 6850666 h 6858000"/>
              <a:gd name="connsiteX6" fmla="*/ 4318000 w 7302500"/>
              <a:gd name="connsiteY6" fmla="*/ 6858000 h 6858000"/>
              <a:gd name="connsiteX7" fmla="*/ 4311650 w 7302500"/>
              <a:gd name="connsiteY7" fmla="*/ 6858000 h 6858000"/>
              <a:gd name="connsiteX8" fmla="*/ 0 w 73025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02500" h="6858000">
                <a:moveTo>
                  <a:pt x="0" y="0"/>
                </a:moveTo>
                <a:lnTo>
                  <a:pt x="4311650" y="0"/>
                </a:lnTo>
                <a:lnTo>
                  <a:pt x="4318000" y="0"/>
                </a:lnTo>
                <a:lnTo>
                  <a:pt x="4318000" y="7226"/>
                </a:lnTo>
                <a:lnTo>
                  <a:pt x="7302500" y="3403557"/>
                </a:lnTo>
                <a:lnTo>
                  <a:pt x="4318000" y="6850666"/>
                </a:lnTo>
                <a:lnTo>
                  <a:pt x="4318000" y="6858000"/>
                </a:lnTo>
                <a:lnTo>
                  <a:pt x="43116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753435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5B8CE5-8DE7-4B1E-A438-23286B4532FA}"/>
              </a:ext>
            </a:extLst>
          </p:cNvPr>
          <p:cNvSpPr/>
          <p:nvPr userDrawn="1"/>
        </p:nvSpPr>
        <p:spPr>
          <a:xfrm>
            <a:off x="0" y="0"/>
            <a:ext cx="378089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B70290CC-81EF-4E15-9C76-9825C872E73D}"/>
              </a:ext>
            </a:extLst>
          </p:cNvPr>
          <p:cNvSpPr/>
          <p:nvPr userDrawn="1"/>
        </p:nvSpPr>
        <p:spPr>
          <a:xfrm>
            <a:off x="67749" y="2190042"/>
            <a:ext cx="1825371" cy="4705764"/>
          </a:xfrm>
          <a:custGeom>
            <a:avLst/>
            <a:gdLst>
              <a:gd name="connsiteX0" fmla="*/ 15747 w 1825371"/>
              <a:gd name="connsiteY0" fmla="*/ 1352 h 3047785"/>
              <a:gd name="connsiteX1" fmla="*/ 83062 w 1825371"/>
              <a:gd name="connsiteY1" fmla="*/ 34837 h 3047785"/>
              <a:gd name="connsiteX2" fmla="*/ 961270 w 1825371"/>
              <a:gd name="connsiteY2" fmla="*/ 755975 h 3047785"/>
              <a:gd name="connsiteX3" fmla="*/ 1239162 w 1825371"/>
              <a:gd name="connsiteY3" fmla="*/ 1001764 h 3047785"/>
              <a:gd name="connsiteX4" fmla="*/ 1276445 w 1825371"/>
              <a:gd name="connsiteY4" fmla="*/ 1025928 h 3047785"/>
              <a:gd name="connsiteX5" fmla="*/ 1316489 w 1825371"/>
              <a:gd name="connsiteY5" fmla="*/ 1009704 h 3047785"/>
              <a:gd name="connsiteX6" fmla="*/ 1345141 w 1825371"/>
              <a:gd name="connsiteY6" fmla="*/ 948602 h 3047785"/>
              <a:gd name="connsiteX7" fmla="*/ 1407624 w 1825371"/>
              <a:gd name="connsiteY7" fmla="*/ 869894 h 3047785"/>
              <a:gd name="connsiteX8" fmla="*/ 1749379 w 1825371"/>
              <a:gd name="connsiteY8" fmla="*/ 590967 h 3047785"/>
              <a:gd name="connsiteX9" fmla="*/ 1808066 w 1825371"/>
              <a:gd name="connsiteY9" fmla="*/ 545399 h 3047785"/>
              <a:gd name="connsiteX10" fmla="*/ 1825326 w 1825371"/>
              <a:gd name="connsiteY10" fmla="*/ 554375 h 3047785"/>
              <a:gd name="connsiteX11" fmla="*/ 1811172 w 1825371"/>
              <a:gd name="connsiteY11" fmla="*/ 590277 h 3047785"/>
              <a:gd name="connsiteX12" fmla="*/ 1721073 w 1825371"/>
              <a:gd name="connsiteY12" fmla="*/ 698326 h 3047785"/>
              <a:gd name="connsiteX13" fmla="*/ 1385877 w 1825371"/>
              <a:gd name="connsiteY13" fmla="*/ 1068389 h 3047785"/>
              <a:gd name="connsiteX14" fmla="*/ 1376211 w 1825371"/>
              <a:gd name="connsiteY14" fmla="*/ 1098421 h 3047785"/>
              <a:gd name="connsiteX15" fmla="*/ 1361366 w 1825371"/>
              <a:gd name="connsiteY15" fmla="*/ 1135359 h 3047785"/>
              <a:gd name="connsiteX16" fmla="*/ 1355153 w 1825371"/>
              <a:gd name="connsiteY16" fmla="*/ 1169879 h 3047785"/>
              <a:gd name="connsiteX17" fmla="*/ 1409696 w 1825371"/>
              <a:gd name="connsiteY17" fmla="*/ 1384253 h 3047785"/>
              <a:gd name="connsiteX18" fmla="*/ 1524994 w 1825371"/>
              <a:gd name="connsiteY18" fmla="*/ 1739817 h 3047785"/>
              <a:gd name="connsiteX19" fmla="*/ 1659971 w 1825371"/>
              <a:gd name="connsiteY19" fmla="*/ 2199288 h 3047785"/>
              <a:gd name="connsiteX20" fmla="*/ 1782864 w 1825371"/>
              <a:gd name="connsiteY20" fmla="*/ 2697077 h 3047785"/>
              <a:gd name="connsiteX21" fmla="*/ 1794257 w 1825371"/>
              <a:gd name="connsiteY21" fmla="*/ 2767845 h 3047785"/>
              <a:gd name="connsiteX22" fmla="*/ 1791840 w 1825371"/>
              <a:gd name="connsiteY22" fmla="*/ 2778202 h 3047785"/>
              <a:gd name="connsiteX23" fmla="*/ 1784245 w 1825371"/>
              <a:gd name="connsiteY23" fmla="*/ 2770607 h 3047785"/>
              <a:gd name="connsiteX24" fmla="*/ 1746617 w 1825371"/>
              <a:gd name="connsiteY24" fmla="*/ 2660831 h 3047785"/>
              <a:gd name="connsiteX25" fmla="*/ 1513602 w 1825371"/>
              <a:gd name="connsiteY25" fmla="*/ 1875484 h 3047785"/>
              <a:gd name="connsiteX26" fmla="*/ 1297158 w 1825371"/>
              <a:gd name="connsiteY26" fmla="*/ 1267919 h 3047785"/>
              <a:gd name="connsiteX27" fmla="*/ 1275064 w 1825371"/>
              <a:gd name="connsiteY27" fmla="*/ 1217173 h 3047785"/>
              <a:gd name="connsiteX28" fmla="*/ 1248483 w 1825371"/>
              <a:gd name="connsiteY28" fmla="*/ 1193353 h 3047785"/>
              <a:gd name="connsiteX29" fmla="*/ 1232949 w 1825371"/>
              <a:gd name="connsiteY29" fmla="*/ 1222351 h 3047785"/>
              <a:gd name="connsiteX30" fmla="*/ 1230877 w 1825371"/>
              <a:gd name="connsiteY30" fmla="*/ 1283108 h 3047785"/>
              <a:gd name="connsiteX31" fmla="*/ 1243305 w 1825371"/>
              <a:gd name="connsiteY31" fmla="*/ 1522336 h 3047785"/>
              <a:gd name="connsiteX32" fmla="*/ 1261256 w 1825371"/>
              <a:gd name="connsiteY32" fmla="*/ 1854772 h 3047785"/>
              <a:gd name="connsiteX33" fmla="*/ 1272647 w 1825371"/>
              <a:gd name="connsiteY33" fmla="*/ 2086061 h 3047785"/>
              <a:gd name="connsiteX34" fmla="*/ 1288528 w 1825371"/>
              <a:gd name="connsiteY34" fmla="*/ 2674639 h 3047785"/>
              <a:gd name="connsiteX35" fmla="*/ 1297493 w 1825371"/>
              <a:gd name="connsiteY35" fmla="*/ 3047785 h 3047785"/>
              <a:gd name="connsiteX36" fmla="*/ 1048951 w 1825371"/>
              <a:gd name="connsiteY36" fmla="*/ 3047785 h 3047785"/>
              <a:gd name="connsiteX37" fmla="*/ 1053441 w 1825371"/>
              <a:gd name="connsiteY37" fmla="*/ 2920082 h 3047785"/>
              <a:gd name="connsiteX38" fmla="*/ 1066213 w 1825371"/>
              <a:gd name="connsiteY38" fmla="*/ 2573839 h 3047785"/>
              <a:gd name="connsiteX39" fmla="*/ 1077951 w 1825371"/>
              <a:gd name="connsiteY39" fmla="*/ 2236916 h 3047785"/>
              <a:gd name="connsiteX40" fmla="*/ 1093485 w 1825371"/>
              <a:gd name="connsiteY40" fmla="*/ 1882733 h 3047785"/>
              <a:gd name="connsiteX41" fmla="*/ 1107983 w 1825371"/>
              <a:gd name="connsiteY41" fmla="*/ 1608293 h 3047785"/>
              <a:gd name="connsiteX42" fmla="*/ 1125245 w 1825371"/>
              <a:gd name="connsiteY42" fmla="*/ 1293464 h 3047785"/>
              <a:gd name="connsiteX43" fmla="*/ 1096247 w 1825371"/>
              <a:gd name="connsiteY43" fmla="*/ 1270681 h 3047785"/>
              <a:gd name="connsiteX44" fmla="*/ 984400 w 1825371"/>
              <a:gd name="connsiteY44" fmla="*/ 1242374 h 3047785"/>
              <a:gd name="connsiteX45" fmla="*/ 977149 w 1825371"/>
              <a:gd name="connsiteY45" fmla="*/ 1225458 h 3047785"/>
              <a:gd name="connsiteX46" fmla="*/ 983019 w 1825371"/>
              <a:gd name="connsiteY46" fmla="*/ 1189902 h 3047785"/>
              <a:gd name="connsiteX47" fmla="*/ 1016158 w 1825371"/>
              <a:gd name="connsiteY47" fmla="*/ 1097041 h 3047785"/>
              <a:gd name="connsiteX48" fmla="*/ 1055513 w 1825371"/>
              <a:gd name="connsiteY48" fmla="*/ 1078055 h 3047785"/>
              <a:gd name="connsiteX49" fmla="*/ 1097628 w 1825371"/>
              <a:gd name="connsiteY49" fmla="*/ 1104290 h 3047785"/>
              <a:gd name="connsiteX50" fmla="*/ 1115579 w 1825371"/>
              <a:gd name="connsiteY50" fmla="*/ 1107743 h 3047785"/>
              <a:gd name="connsiteX51" fmla="*/ 1177026 w 1825371"/>
              <a:gd name="connsiteY51" fmla="*/ 1087375 h 3047785"/>
              <a:gd name="connsiteX52" fmla="*/ 1179787 w 1825371"/>
              <a:gd name="connsiteY52" fmla="*/ 1073913 h 3047785"/>
              <a:gd name="connsiteX53" fmla="*/ 1135255 w 1825371"/>
              <a:gd name="connsiteY53" fmla="*/ 1041117 h 3047785"/>
              <a:gd name="connsiteX54" fmla="*/ 939868 w 1825371"/>
              <a:gd name="connsiteY54" fmla="*/ 883702 h 3047785"/>
              <a:gd name="connsiteX55" fmla="*/ 549783 w 1825371"/>
              <a:gd name="connsiteY55" fmla="*/ 496379 h 3047785"/>
              <a:gd name="connsiteX56" fmla="*/ 40947 w 1825371"/>
              <a:gd name="connsiteY56" fmla="*/ 48990 h 3047785"/>
              <a:gd name="connsiteX57" fmla="*/ 5735 w 1825371"/>
              <a:gd name="connsiteY57" fmla="*/ 17231 h 3047785"/>
              <a:gd name="connsiteX58" fmla="*/ 902 w 1825371"/>
              <a:gd name="connsiteY58" fmla="*/ 4114 h 3047785"/>
              <a:gd name="connsiteX59" fmla="*/ 15747 w 1825371"/>
              <a:gd name="connsiteY59" fmla="*/ 1352 h 3047785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3047785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4685667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97493 w 1825371"/>
              <a:gd name="connsiteY34" fmla="*/ 4685667 h 4705763"/>
              <a:gd name="connsiteX35" fmla="*/ 938419 w 1825371"/>
              <a:gd name="connsiteY35" fmla="*/ 4705763 h 4705763"/>
              <a:gd name="connsiteX36" fmla="*/ 1053441 w 1825371"/>
              <a:gd name="connsiteY36" fmla="*/ 2920082 h 4705763"/>
              <a:gd name="connsiteX37" fmla="*/ 1066213 w 1825371"/>
              <a:gd name="connsiteY37" fmla="*/ 2573839 h 4705763"/>
              <a:gd name="connsiteX38" fmla="*/ 1077951 w 1825371"/>
              <a:gd name="connsiteY38" fmla="*/ 2236916 h 4705763"/>
              <a:gd name="connsiteX39" fmla="*/ 1093485 w 1825371"/>
              <a:gd name="connsiteY39" fmla="*/ 1882733 h 4705763"/>
              <a:gd name="connsiteX40" fmla="*/ 1107983 w 1825371"/>
              <a:gd name="connsiteY40" fmla="*/ 1608293 h 4705763"/>
              <a:gd name="connsiteX41" fmla="*/ 1125245 w 1825371"/>
              <a:gd name="connsiteY41" fmla="*/ 1293464 h 4705763"/>
              <a:gd name="connsiteX42" fmla="*/ 1096247 w 1825371"/>
              <a:gd name="connsiteY42" fmla="*/ 1270681 h 4705763"/>
              <a:gd name="connsiteX43" fmla="*/ 984400 w 1825371"/>
              <a:gd name="connsiteY43" fmla="*/ 1242374 h 4705763"/>
              <a:gd name="connsiteX44" fmla="*/ 977149 w 1825371"/>
              <a:gd name="connsiteY44" fmla="*/ 1225458 h 4705763"/>
              <a:gd name="connsiteX45" fmla="*/ 983019 w 1825371"/>
              <a:gd name="connsiteY45" fmla="*/ 1189902 h 4705763"/>
              <a:gd name="connsiteX46" fmla="*/ 1016158 w 1825371"/>
              <a:gd name="connsiteY46" fmla="*/ 1097041 h 4705763"/>
              <a:gd name="connsiteX47" fmla="*/ 1055513 w 1825371"/>
              <a:gd name="connsiteY47" fmla="*/ 1078055 h 4705763"/>
              <a:gd name="connsiteX48" fmla="*/ 1097628 w 1825371"/>
              <a:gd name="connsiteY48" fmla="*/ 1104290 h 4705763"/>
              <a:gd name="connsiteX49" fmla="*/ 1115579 w 1825371"/>
              <a:gd name="connsiteY49" fmla="*/ 1107743 h 4705763"/>
              <a:gd name="connsiteX50" fmla="*/ 1177026 w 1825371"/>
              <a:gd name="connsiteY50" fmla="*/ 1087375 h 4705763"/>
              <a:gd name="connsiteX51" fmla="*/ 1179787 w 1825371"/>
              <a:gd name="connsiteY51" fmla="*/ 1073913 h 4705763"/>
              <a:gd name="connsiteX52" fmla="*/ 1135255 w 1825371"/>
              <a:gd name="connsiteY52" fmla="*/ 1041117 h 4705763"/>
              <a:gd name="connsiteX53" fmla="*/ 939868 w 1825371"/>
              <a:gd name="connsiteY53" fmla="*/ 883702 h 4705763"/>
              <a:gd name="connsiteX54" fmla="*/ 549783 w 1825371"/>
              <a:gd name="connsiteY54" fmla="*/ 496379 h 4705763"/>
              <a:gd name="connsiteX55" fmla="*/ 40947 w 1825371"/>
              <a:gd name="connsiteY55" fmla="*/ 48990 h 4705763"/>
              <a:gd name="connsiteX56" fmla="*/ 5735 w 1825371"/>
              <a:gd name="connsiteY56" fmla="*/ 17231 h 4705763"/>
              <a:gd name="connsiteX57" fmla="*/ 902 w 1825371"/>
              <a:gd name="connsiteY57" fmla="*/ 4114 h 4705763"/>
              <a:gd name="connsiteX58" fmla="*/ 15747 w 1825371"/>
              <a:gd name="connsiteY58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97493 w 1825371"/>
              <a:gd name="connsiteY33" fmla="*/ 4685667 h 4705763"/>
              <a:gd name="connsiteX34" fmla="*/ 938419 w 1825371"/>
              <a:gd name="connsiteY34" fmla="*/ 4705763 h 4705763"/>
              <a:gd name="connsiteX35" fmla="*/ 1053441 w 1825371"/>
              <a:gd name="connsiteY35" fmla="*/ 2920082 h 4705763"/>
              <a:gd name="connsiteX36" fmla="*/ 1066213 w 1825371"/>
              <a:gd name="connsiteY36" fmla="*/ 2573839 h 4705763"/>
              <a:gd name="connsiteX37" fmla="*/ 1077951 w 1825371"/>
              <a:gd name="connsiteY37" fmla="*/ 2236916 h 4705763"/>
              <a:gd name="connsiteX38" fmla="*/ 1093485 w 1825371"/>
              <a:gd name="connsiteY38" fmla="*/ 1882733 h 4705763"/>
              <a:gd name="connsiteX39" fmla="*/ 1107983 w 1825371"/>
              <a:gd name="connsiteY39" fmla="*/ 1608293 h 4705763"/>
              <a:gd name="connsiteX40" fmla="*/ 1125245 w 1825371"/>
              <a:gd name="connsiteY40" fmla="*/ 1293464 h 4705763"/>
              <a:gd name="connsiteX41" fmla="*/ 1096247 w 1825371"/>
              <a:gd name="connsiteY41" fmla="*/ 1270681 h 4705763"/>
              <a:gd name="connsiteX42" fmla="*/ 984400 w 1825371"/>
              <a:gd name="connsiteY42" fmla="*/ 1242374 h 4705763"/>
              <a:gd name="connsiteX43" fmla="*/ 977149 w 1825371"/>
              <a:gd name="connsiteY43" fmla="*/ 1225458 h 4705763"/>
              <a:gd name="connsiteX44" fmla="*/ 983019 w 1825371"/>
              <a:gd name="connsiteY44" fmla="*/ 1189902 h 4705763"/>
              <a:gd name="connsiteX45" fmla="*/ 1016158 w 1825371"/>
              <a:gd name="connsiteY45" fmla="*/ 1097041 h 4705763"/>
              <a:gd name="connsiteX46" fmla="*/ 1055513 w 1825371"/>
              <a:gd name="connsiteY46" fmla="*/ 1078055 h 4705763"/>
              <a:gd name="connsiteX47" fmla="*/ 1097628 w 1825371"/>
              <a:gd name="connsiteY47" fmla="*/ 1104290 h 4705763"/>
              <a:gd name="connsiteX48" fmla="*/ 1115579 w 1825371"/>
              <a:gd name="connsiteY48" fmla="*/ 1107743 h 4705763"/>
              <a:gd name="connsiteX49" fmla="*/ 1177026 w 1825371"/>
              <a:gd name="connsiteY49" fmla="*/ 1087375 h 4705763"/>
              <a:gd name="connsiteX50" fmla="*/ 1179787 w 1825371"/>
              <a:gd name="connsiteY50" fmla="*/ 1073913 h 4705763"/>
              <a:gd name="connsiteX51" fmla="*/ 1135255 w 1825371"/>
              <a:gd name="connsiteY51" fmla="*/ 1041117 h 4705763"/>
              <a:gd name="connsiteX52" fmla="*/ 939868 w 1825371"/>
              <a:gd name="connsiteY52" fmla="*/ 883702 h 4705763"/>
              <a:gd name="connsiteX53" fmla="*/ 549783 w 1825371"/>
              <a:gd name="connsiteY53" fmla="*/ 496379 h 4705763"/>
              <a:gd name="connsiteX54" fmla="*/ 40947 w 1825371"/>
              <a:gd name="connsiteY54" fmla="*/ 48990 h 4705763"/>
              <a:gd name="connsiteX55" fmla="*/ 5735 w 1825371"/>
              <a:gd name="connsiteY55" fmla="*/ 17231 h 4705763"/>
              <a:gd name="connsiteX56" fmla="*/ 902 w 1825371"/>
              <a:gd name="connsiteY56" fmla="*/ 4114 h 4705763"/>
              <a:gd name="connsiteX57" fmla="*/ 15747 w 1825371"/>
              <a:gd name="connsiteY57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97493 w 1825371"/>
              <a:gd name="connsiteY32" fmla="*/ 4685667 h 4705763"/>
              <a:gd name="connsiteX33" fmla="*/ 938419 w 1825371"/>
              <a:gd name="connsiteY33" fmla="*/ 4705763 h 4705763"/>
              <a:gd name="connsiteX34" fmla="*/ 1053441 w 1825371"/>
              <a:gd name="connsiteY34" fmla="*/ 2920082 h 4705763"/>
              <a:gd name="connsiteX35" fmla="*/ 1066213 w 1825371"/>
              <a:gd name="connsiteY35" fmla="*/ 2573839 h 4705763"/>
              <a:gd name="connsiteX36" fmla="*/ 1077951 w 1825371"/>
              <a:gd name="connsiteY36" fmla="*/ 2236916 h 4705763"/>
              <a:gd name="connsiteX37" fmla="*/ 1093485 w 1825371"/>
              <a:gd name="connsiteY37" fmla="*/ 1882733 h 4705763"/>
              <a:gd name="connsiteX38" fmla="*/ 1107983 w 1825371"/>
              <a:gd name="connsiteY38" fmla="*/ 1608293 h 4705763"/>
              <a:gd name="connsiteX39" fmla="*/ 1125245 w 1825371"/>
              <a:gd name="connsiteY39" fmla="*/ 1293464 h 4705763"/>
              <a:gd name="connsiteX40" fmla="*/ 1096247 w 1825371"/>
              <a:gd name="connsiteY40" fmla="*/ 1270681 h 4705763"/>
              <a:gd name="connsiteX41" fmla="*/ 984400 w 1825371"/>
              <a:gd name="connsiteY41" fmla="*/ 1242374 h 4705763"/>
              <a:gd name="connsiteX42" fmla="*/ 977149 w 1825371"/>
              <a:gd name="connsiteY42" fmla="*/ 1225458 h 4705763"/>
              <a:gd name="connsiteX43" fmla="*/ 983019 w 1825371"/>
              <a:gd name="connsiteY43" fmla="*/ 1189902 h 4705763"/>
              <a:gd name="connsiteX44" fmla="*/ 1016158 w 1825371"/>
              <a:gd name="connsiteY44" fmla="*/ 1097041 h 4705763"/>
              <a:gd name="connsiteX45" fmla="*/ 1055513 w 1825371"/>
              <a:gd name="connsiteY45" fmla="*/ 1078055 h 4705763"/>
              <a:gd name="connsiteX46" fmla="*/ 1097628 w 1825371"/>
              <a:gd name="connsiteY46" fmla="*/ 1104290 h 4705763"/>
              <a:gd name="connsiteX47" fmla="*/ 1115579 w 1825371"/>
              <a:gd name="connsiteY47" fmla="*/ 1107743 h 4705763"/>
              <a:gd name="connsiteX48" fmla="*/ 1177026 w 1825371"/>
              <a:gd name="connsiteY48" fmla="*/ 1087375 h 4705763"/>
              <a:gd name="connsiteX49" fmla="*/ 1179787 w 1825371"/>
              <a:gd name="connsiteY49" fmla="*/ 1073913 h 4705763"/>
              <a:gd name="connsiteX50" fmla="*/ 1135255 w 1825371"/>
              <a:gd name="connsiteY50" fmla="*/ 1041117 h 4705763"/>
              <a:gd name="connsiteX51" fmla="*/ 939868 w 1825371"/>
              <a:gd name="connsiteY51" fmla="*/ 883702 h 4705763"/>
              <a:gd name="connsiteX52" fmla="*/ 549783 w 1825371"/>
              <a:gd name="connsiteY52" fmla="*/ 496379 h 4705763"/>
              <a:gd name="connsiteX53" fmla="*/ 40947 w 1825371"/>
              <a:gd name="connsiteY53" fmla="*/ 48990 h 4705763"/>
              <a:gd name="connsiteX54" fmla="*/ 5735 w 1825371"/>
              <a:gd name="connsiteY54" fmla="*/ 17231 h 4705763"/>
              <a:gd name="connsiteX55" fmla="*/ 902 w 1825371"/>
              <a:gd name="connsiteY55" fmla="*/ 4114 h 4705763"/>
              <a:gd name="connsiteX56" fmla="*/ 15747 w 1825371"/>
              <a:gd name="connsiteY56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07983 w 1825371"/>
              <a:gd name="connsiteY37" fmla="*/ 1608293 h 4705763"/>
              <a:gd name="connsiteX38" fmla="*/ 1125245 w 1825371"/>
              <a:gd name="connsiteY38" fmla="*/ 1293464 h 4705763"/>
              <a:gd name="connsiteX39" fmla="*/ 1096247 w 1825371"/>
              <a:gd name="connsiteY39" fmla="*/ 1270681 h 4705763"/>
              <a:gd name="connsiteX40" fmla="*/ 984400 w 1825371"/>
              <a:gd name="connsiteY40" fmla="*/ 1242374 h 4705763"/>
              <a:gd name="connsiteX41" fmla="*/ 977149 w 1825371"/>
              <a:gd name="connsiteY41" fmla="*/ 1225458 h 4705763"/>
              <a:gd name="connsiteX42" fmla="*/ 983019 w 1825371"/>
              <a:gd name="connsiteY42" fmla="*/ 1189902 h 4705763"/>
              <a:gd name="connsiteX43" fmla="*/ 1016158 w 1825371"/>
              <a:gd name="connsiteY43" fmla="*/ 1097041 h 4705763"/>
              <a:gd name="connsiteX44" fmla="*/ 1055513 w 1825371"/>
              <a:gd name="connsiteY44" fmla="*/ 1078055 h 4705763"/>
              <a:gd name="connsiteX45" fmla="*/ 1097628 w 1825371"/>
              <a:gd name="connsiteY45" fmla="*/ 1104290 h 4705763"/>
              <a:gd name="connsiteX46" fmla="*/ 1115579 w 1825371"/>
              <a:gd name="connsiteY46" fmla="*/ 1107743 h 4705763"/>
              <a:gd name="connsiteX47" fmla="*/ 1177026 w 1825371"/>
              <a:gd name="connsiteY47" fmla="*/ 1087375 h 4705763"/>
              <a:gd name="connsiteX48" fmla="*/ 1179787 w 1825371"/>
              <a:gd name="connsiteY48" fmla="*/ 1073913 h 4705763"/>
              <a:gd name="connsiteX49" fmla="*/ 1135255 w 1825371"/>
              <a:gd name="connsiteY49" fmla="*/ 1041117 h 4705763"/>
              <a:gd name="connsiteX50" fmla="*/ 939868 w 1825371"/>
              <a:gd name="connsiteY50" fmla="*/ 883702 h 4705763"/>
              <a:gd name="connsiteX51" fmla="*/ 549783 w 1825371"/>
              <a:gd name="connsiteY51" fmla="*/ 496379 h 4705763"/>
              <a:gd name="connsiteX52" fmla="*/ 40947 w 1825371"/>
              <a:gd name="connsiteY52" fmla="*/ 48990 h 4705763"/>
              <a:gd name="connsiteX53" fmla="*/ 5735 w 1825371"/>
              <a:gd name="connsiteY53" fmla="*/ 17231 h 4705763"/>
              <a:gd name="connsiteX54" fmla="*/ 902 w 1825371"/>
              <a:gd name="connsiteY54" fmla="*/ 4114 h 4705763"/>
              <a:gd name="connsiteX55" fmla="*/ 15747 w 1825371"/>
              <a:gd name="connsiteY55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25245 w 1825371"/>
              <a:gd name="connsiteY37" fmla="*/ 1293464 h 4705763"/>
              <a:gd name="connsiteX38" fmla="*/ 1096247 w 1825371"/>
              <a:gd name="connsiteY38" fmla="*/ 1270681 h 4705763"/>
              <a:gd name="connsiteX39" fmla="*/ 984400 w 1825371"/>
              <a:gd name="connsiteY39" fmla="*/ 1242374 h 4705763"/>
              <a:gd name="connsiteX40" fmla="*/ 977149 w 1825371"/>
              <a:gd name="connsiteY40" fmla="*/ 1225458 h 4705763"/>
              <a:gd name="connsiteX41" fmla="*/ 983019 w 1825371"/>
              <a:gd name="connsiteY41" fmla="*/ 1189902 h 4705763"/>
              <a:gd name="connsiteX42" fmla="*/ 1016158 w 1825371"/>
              <a:gd name="connsiteY42" fmla="*/ 1097041 h 4705763"/>
              <a:gd name="connsiteX43" fmla="*/ 1055513 w 1825371"/>
              <a:gd name="connsiteY43" fmla="*/ 1078055 h 4705763"/>
              <a:gd name="connsiteX44" fmla="*/ 1097628 w 1825371"/>
              <a:gd name="connsiteY44" fmla="*/ 1104290 h 4705763"/>
              <a:gd name="connsiteX45" fmla="*/ 1115579 w 1825371"/>
              <a:gd name="connsiteY45" fmla="*/ 1107743 h 4705763"/>
              <a:gd name="connsiteX46" fmla="*/ 1177026 w 1825371"/>
              <a:gd name="connsiteY46" fmla="*/ 1087375 h 4705763"/>
              <a:gd name="connsiteX47" fmla="*/ 1179787 w 1825371"/>
              <a:gd name="connsiteY47" fmla="*/ 1073913 h 4705763"/>
              <a:gd name="connsiteX48" fmla="*/ 1135255 w 1825371"/>
              <a:gd name="connsiteY48" fmla="*/ 1041117 h 4705763"/>
              <a:gd name="connsiteX49" fmla="*/ 939868 w 1825371"/>
              <a:gd name="connsiteY49" fmla="*/ 883702 h 4705763"/>
              <a:gd name="connsiteX50" fmla="*/ 549783 w 1825371"/>
              <a:gd name="connsiteY50" fmla="*/ 496379 h 4705763"/>
              <a:gd name="connsiteX51" fmla="*/ 40947 w 1825371"/>
              <a:gd name="connsiteY51" fmla="*/ 48990 h 4705763"/>
              <a:gd name="connsiteX52" fmla="*/ 5735 w 1825371"/>
              <a:gd name="connsiteY52" fmla="*/ 17231 h 4705763"/>
              <a:gd name="connsiteX53" fmla="*/ 902 w 1825371"/>
              <a:gd name="connsiteY53" fmla="*/ 4114 h 4705763"/>
              <a:gd name="connsiteX54" fmla="*/ 15747 w 1825371"/>
              <a:gd name="connsiteY54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125245 w 1825371"/>
              <a:gd name="connsiteY36" fmla="*/ 1293464 h 4705763"/>
              <a:gd name="connsiteX37" fmla="*/ 1096247 w 1825371"/>
              <a:gd name="connsiteY37" fmla="*/ 1270681 h 4705763"/>
              <a:gd name="connsiteX38" fmla="*/ 984400 w 1825371"/>
              <a:gd name="connsiteY38" fmla="*/ 1242374 h 4705763"/>
              <a:gd name="connsiteX39" fmla="*/ 977149 w 1825371"/>
              <a:gd name="connsiteY39" fmla="*/ 1225458 h 4705763"/>
              <a:gd name="connsiteX40" fmla="*/ 983019 w 1825371"/>
              <a:gd name="connsiteY40" fmla="*/ 1189902 h 4705763"/>
              <a:gd name="connsiteX41" fmla="*/ 1016158 w 1825371"/>
              <a:gd name="connsiteY41" fmla="*/ 1097041 h 4705763"/>
              <a:gd name="connsiteX42" fmla="*/ 1055513 w 1825371"/>
              <a:gd name="connsiteY42" fmla="*/ 1078055 h 4705763"/>
              <a:gd name="connsiteX43" fmla="*/ 1097628 w 1825371"/>
              <a:gd name="connsiteY43" fmla="*/ 1104290 h 4705763"/>
              <a:gd name="connsiteX44" fmla="*/ 1115579 w 1825371"/>
              <a:gd name="connsiteY44" fmla="*/ 1107743 h 4705763"/>
              <a:gd name="connsiteX45" fmla="*/ 1177026 w 1825371"/>
              <a:gd name="connsiteY45" fmla="*/ 1087375 h 4705763"/>
              <a:gd name="connsiteX46" fmla="*/ 1179787 w 1825371"/>
              <a:gd name="connsiteY46" fmla="*/ 1073913 h 4705763"/>
              <a:gd name="connsiteX47" fmla="*/ 1135255 w 1825371"/>
              <a:gd name="connsiteY47" fmla="*/ 1041117 h 4705763"/>
              <a:gd name="connsiteX48" fmla="*/ 939868 w 1825371"/>
              <a:gd name="connsiteY48" fmla="*/ 883702 h 4705763"/>
              <a:gd name="connsiteX49" fmla="*/ 549783 w 1825371"/>
              <a:gd name="connsiteY49" fmla="*/ 496379 h 4705763"/>
              <a:gd name="connsiteX50" fmla="*/ 40947 w 1825371"/>
              <a:gd name="connsiteY50" fmla="*/ 48990 h 4705763"/>
              <a:gd name="connsiteX51" fmla="*/ 5735 w 1825371"/>
              <a:gd name="connsiteY51" fmla="*/ 17231 h 4705763"/>
              <a:gd name="connsiteX52" fmla="*/ 902 w 1825371"/>
              <a:gd name="connsiteY52" fmla="*/ 4114 h 4705763"/>
              <a:gd name="connsiteX53" fmla="*/ 15747 w 1825371"/>
              <a:gd name="connsiteY53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125245 w 1825371"/>
              <a:gd name="connsiteY35" fmla="*/ 1293464 h 4705763"/>
              <a:gd name="connsiteX36" fmla="*/ 1096247 w 1825371"/>
              <a:gd name="connsiteY36" fmla="*/ 1270681 h 4705763"/>
              <a:gd name="connsiteX37" fmla="*/ 984400 w 1825371"/>
              <a:gd name="connsiteY37" fmla="*/ 1242374 h 4705763"/>
              <a:gd name="connsiteX38" fmla="*/ 977149 w 1825371"/>
              <a:gd name="connsiteY38" fmla="*/ 1225458 h 4705763"/>
              <a:gd name="connsiteX39" fmla="*/ 983019 w 1825371"/>
              <a:gd name="connsiteY39" fmla="*/ 1189902 h 4705763"/>
              <a:gd name="connsiteX40" fmla="*/ 1016158 w 1825371"/>
              <a:gd name="connsiteY40" fmla="*/ 1097041 h 4705763"/>
              <a:gd name="connsiteX41" fmla="*/ 1055513 w 1825371"/>
              <a:gd name="connsiteY41" fmla="*/ 1078055 h 4705763"/>
              <a:gd name="connsiteX42" fmla="*/ 1097628 w 1825371"/>
              <a:gd name="connsiteY42" fmla="*/ 1104290 h 4705763"/>
              <a:gd name="connsiteX43" fmla="*/ 1115579 w 1825371"/>
              <a:gd name="connsiteY43" fmla="*/ 1107743 h 4705763"/>
              <a:gd name="connsiteX44" fmla="*/ 1177026 w 1825371"/>
              <a:gd name="connsiteY44" fmla="*/ 1087375 h 4705763"/>
              <a:gd name="connsiteX45" fmla="*/ 1179787 w 1825371"/>
              <a:gd name="connsiteY45" fmla="*/ 1073913 h 4705763"/>
              <a:gd name="connsiteX46" fmla="*/ 1135255 w 1825371"/>
              <a:gd name="connsiteY46" fmla="*/ 1041117 h 4705763"/>
              <a:gd name="connsiteX47" fmla="*/ 939868 w 1825371"/>
              <a:gd name="connsiteY47" fmla="*/ 883702 h 4705763"/>
              <a:gd name="connsiteX48" fmla="*/ 549783 w 1825371"/>
              <a:gd name="connsiteY48" fmla="*/ 496379 h 4705763"/>
              <a:gd name="connsiteX49" fmla="*/ 40947 w 1825371"/>
              <a:gd name="connsiteY49" fmla="*/ 48990 h 4705763"/>
              <a:gd name="connsiteX50" fmla="*/ 5735 w 1825371"/>
              <a:gd name="connsiteY50" fmla="*/ 17231 h 4705763"/>
              <a:gd name="connsiteX51" fmla="*/ 902 w 1825371"/>
              <a:gd name="connsiteY51" fmla="*/ 4114 h 4705763"/>
              <a:gd name="connsiteX52" fmla="*/ 15747 w 1825371"/>
              <a:gd name="connsiteY52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125245 w 1825371"/>
              <a:gd name="connsiteY34" fmla="*/ 1293464 h 4705763"/>
              <a:gd name="connsiteX35" fmla="*/ 1096247 w 1825371"/>
              <a:gd name="connsiteY35" fmla="*/ 1270681 h 4705763"/>
              <a:gd name="connsiteX36" fmla="*/ 984400 w 1825371"/>
              <a:gd name="connsiteY36" fmla="*/ 1242374 h 4705763"/>
              <a:gd name="connsiteX37" fmla="*/ 977149 w 1825371"/>
              <a:gd name="connsiteY37" fmla="*/ 1225458 h 4705763"/>
              <a:gd name="connsiteX38" fmla="*/ 983019 w 1825371"/>
              <a:gd name="connsiteY38" fmla="*/ 1189902 h 4705763"/>
              <a:gd name="connsiteX39" fmla="*/ 1016158 w 1825371"/>
              <a:gd name="connsiteY39" fmla="*/ 1097041 h 4705763"/>
              <a:gd name="connsiteX40" fmla="*/ 1055513 w 1825371"/>
              <a:gd name="connsiteY40" fmla="*/ 1078055 h 4705763"/>
              <a:gd name="connsiteX41" fmla="*/ 1097628 w 1825371"/>
              <a:gd name="connsiteY41" fmla="*/ 1104290 h 4705763"/>
              <a:gd name="connsiteX42" fmla="*/ 1115579 w 1825371"/>
              <a:gd name="connsiteY42" fmla="*/ 1107743 h 4705763"/>
              <a:gd name="connsiteX43" fmla="*/ 1177026 w 1825371"/>
              <a:gd name="connsiteY43" fmla="*/ 1087375 h 4705763"/>
              <a:gd name="connsiteX44" fmla="*/ 1179787 w 1825371"/>
              <a:gd name="connsiteY44" fmla="*/ 1073913 h 4705763"/>
              <a:gd name="connsiteX45" fmla="*/ 1135255 w 1825371"/>
              <a:gd name="connsiteY45" fmla="*/ 1041117 h 4705763"/>
              <a:gd name="connsiteX46" fmla="*/ 939868 w 1825371"/>
              <a:gd name="connsiteY46" fmla="*/ 883702 h 4705763"/>
              <a:gd name="connsiteX47" fmla="*/ 549783 w 1825371"/>
              <a:gd name="connsiteY47" fmla="*/ 496379 h 4705763"/>
              <a:gd name="connsiteX48" fmla="*/ 40947 w 1825371"/>
              <a:gd name="connsiteY48" fmla="*/ 48990 h 4705763"/>
              <a:gd name="connsiteX49" fmla="*/ 5735 w 1825371"/>
              <a:gd name="connsiteY49" fmla="*/ 17231 h 4705763"/>
              <a:gd name="connsiteX50" fmla="*/ 902 w 1825371"/>
              <a:gd name="connsiteY50" fmla="*/ 4114 h 4705763"/>
              <a:gd name="connsiteX51" fmla="*/ 15747 w 1825371"/>
              <a:gd name="connsiteY51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125245 w 1825371"/>
              <a:gd name="connsiteY33" fmla="*/ 1293464 h 4705763"/>
              <a:gd name="connsiteX34" fmla="*/ 1096247 w 1825371"/>
              <a:gd name="connsiteY34" fmla="*/ 1270681 h 4705763"/>
              <a:gd name="connsiteX35" fmla="*/ 984400 w 1825371"/>
              <a:gd name="connsiteY35" fmla="*/ 1242374 h 4705763"/>
              <a:gd name="connsiteX36" fmla="*/ 977149 w 1825371"/>
              <a:gd name="connsiteY36" fmla="*/ 1225458 h 4705763"/>
              <a:gd name="connsiteX37" fmla="*/ 983019 w 1825371"/>
              <a:gd name="connsiteY37" fmla="*/ 1189902 h 4705763"/>
              <a:gd name="connsiteX38" fmla="*/ 1016158 w 1825371"/>
              <a:gd name="connsiteY38" fmla="*/ 1097041 h 4705763"/>
              <a:gd name="connsiteX39" fmla="*/ 1055513 w 1825371"/>
              <a:gd name="connsiteY39" fmla="*/ 1078055 h 4705763"/>
              <a:gd name="connsiteX40" fmla="*/ 1097628 w 1825371"/>
              <a:gd name="connsiteY40" fmla="*/ 1104290 h 4705763"/>
              <a:gd name="connsiteX41" fmla="*/ 1115579 w 1825371"/>
              <a:gd name="connsiteY41" fmla="*/ 1107743 h 4705763"/>
              <a:gd name="connsiteX42" fmla="*/ 1177026 w 1825371"/>
              <a:gd name="connsiteY42" fmla="*/ 1087375 h 4705763"/>
              <a:gd name="connsiteX43" fmla="*/ 1179787 w 1825371"/>
              <a:gd name="connsiteY43" fmla="*/ 1073913 h 4705763"/>
              <a:gd name="connsiteX44" fmla="*/ 1135255 w 1825371"/>
              <a:gd name="connsiteY44" fmla="*/ 1041117 h 4705763"/>
              <a:gd name="connsiteX45" fmla="*/ 939868 w 1825371"/>
              <a:gd name="connsiteY45" fmla="*/ 883702 h 4705763"/>
              <a:gd name="connsiteX46" fmla="*/ 549783 w 1825371"/>
              <a:gd name="connsiteY46" fmla="*/ 496379 h 4705763"/>
              <a:gd name="connsiteX47" fmla="*/ 40947 w 1825371"/>
              <a:gd name="connsiteY47" fmla="*/ 48990 h 4705763"/>
              <a:gd name="connsiteX48" fmla="*/ 5735 w 1825371"/>
              <a:gd name="connsiteY48" fmla="*/ 17231 h 4705763"/>
              <a:gd name="connsiteX49" fmla="*/ 902 w 1825371"/>
              <a:gd name="connsiteY49" fmla="*/ 4114 h 4705763"/>
              <a:gd name="connsiteX50" fmla="*/ 15747 w 1825371"/>
              <a:gd name="connsiteY50" fmla="*/ 1352 h 4705763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97493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17106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78613 w 1825371"/>
              <a:gd name="connsiteY32" fmla="*/ 4685667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825371" h="4705764">
                <a:moveTo>
                  <a:pt x="15747" y="1352"/>
                </a:moveTo>
                <a:cubicBezTo>
                  <a:pt x="40601" y="7565"/>
                  <a:pt x="63040" y="19648"/>
                  <a:pt x="83062" y="34837"/>
                </a:cubicBezTo>
                <a:cubicBezTo>
                  <a:pt x="383392" y="265435"/>
                  <a:pt x="679236" y="502594"/>
                  <a:pt x="961270" y="755975"/>
                </a:cubicBezTo>
                <a:cubicBezTo>
                  <a:pt x="1053096" y="838826"/>
                  <a:pt x="1146302" y="919949"/>
                  <a:pt x="1239162" y="1001764"/>
                </a:cubicBezTo>
                <a:cubicBezTo>
                  <a:pt x="1250209" y="1011775"/>
                  <a:pt x="1262636" y="1020060"/>
                  <a:pt x="1276445" y="1025928"/>
                </a:cubicBezTo>
                <a:cubicBezTo>
                  <a:pt x="1296466" y="1034213"/>
                  <a:pt x="1308204" y="1030070"/>
                  <a:pt x="1316489" y="1009704"/>
                </a:cubicBezTo>
                <a:cubicBezTo>
                  <a:pt x="1325119" y="988991"/>
                  <a:pt x="1335821" y="968968"/>
                  <a:pt x="1345141" y="948602"/>
                </a:cubicBezTo>
                <a:cubicBezTo>
                  <a:pt x="1359640" y="917188"/>
                  <a:pt x="1382079" y="892679"/>
                  <a:pt x="1407624" y="869894"/>
                </a:cubicBezTo>
                <a:cubicBezTo>
                  <a:pt x="1517055" y="771511"/>
                  <a:pt x="1634081" y="682447"/>
                  <a:pt x="1749379" y="590967"/>
                </a:cubicBezTo>
                <a:cubicBezTo>
                  <a:pt x="1768711" y="575432"/>
                  <a:pt x="1788043" y="559898"/>
                  <a:pt x="1808066" y="545399"/>
                </a:cubicBezTo>
                <a:cubicBezTo>
                  <a:pt x="1819802" y="536769"/>
                  <a:pt x="1824634" y="539875"/>
                  <a:pt x="1825326" y="554375"/>
                </a:cubicBezTo>
                <a:cubicBezTo>
                  <a:pt x="1826015" y="568528"/>
                  <a:pt x="1818766" y="579575"/>
                  <a:pt x="1811172" y="590277"/>
                </a:cubicBezTo>
                <a:cubicBezTo>
                  <a:pt x="1783900" y="628594"/>
                  <a:pt x="1751451" y="662770"/>
                  <a:pt x="1721073" y="698326"/>
                </a:cubicBezTo>
                <a:cubicBezTo>
                  <a:pt x="1613023" y="825017"/>
                  <a:pt x="1503592" y="950328"/>
                  <a:pt x="1385877" y="1068389"/>
                </a:cubicBezTo>
                <a:cubicBezTo>
                  <a:pt x="1376900" y="1077364"/>
                  <a:pt x="1378626" y="1088411"/>
                  <a:pt x="1376211" y="1098421"/>
                </a:cubicBezTo>
                <a:cubicBezTo>
                  <a:pt x="1373449" y="1111885"/>
                  <a:pt x="1370342" y="1124658"/>
                  <a:pt x="1361366" y="1135359"/>
                </a:cubicBezTo>
                <a:cubicBezTo>
                  <a:pt x="1352736" y="1145370"/>
                  <a:pt x="1352736" y="1157798"/>
                  <a:pt x="1355153" y="1169879"/>
                </a:cubicBezTo>
                <a:cubicBezTo>
                  <a:pt x="1369651" y="1242374"/>
                  <a:pt x="1391054" y="1312796"/>
                  <a:pt x="1409696" y="1384253"/>
                </a:cubicBezTo>
                <a:cubicBezTo>
                  <a:pt x="1440764" y="1505076"/>
                  <a:pt x="1484260" y="1622102"/>
                  <a:pt x="1524994" y="1739817"/>
                </a:cubicBezTo>
                <a:cubicBezTo>
                  <a:pt x="1577466" y="1890674"/>
                  <a:pt x="1615785" y="2046016"/>
                  <a:pt x="1659971" y="2199288"/>
                </a:cubicBezTo>
                <a:cubicBezTo>
                  <a:pt x="1707264" y="2363607"/>
                  <a:pt x="1746273" y="2529998"/>
                  <a:pt x="1782864" y="2697077"/>
                </a:cubicBezTo>
                <a:cubicBezTo>
                  <a:pt x="1788043" y="2720207"/>
                  <a:pt x="1790460" y="2744026"/>
                  <a:pt x="1794257" y="2767845"/>
                </a:cubicBezTo>
                <a:cubicBezTo>
                  <a:pt x="1794947" y="2771643"/>
                  <a:pt x="1797364" y="2776822"/>
                  <a:pt x="1791840" y="2778202"/>
                </a:cubicBezTo>
                <a:cubicBezTo>
                  <a:pt x="1786662" y="2779583"/>
                  <a:pt x="1785626" y="2774405"/>
                  <a:pt x="1784245" y="2770607"/>
                </a:cubicBezTo>
                <a:cubicBezTo>
                  <a:pt x="1770437" y="2734360"/>
                  <a:pt x="1756975" y="2698113"/>
                  <a:pt x="1746617" y="2660831"/>
                </a:cubicBezTo>
                <a:cubicBezTo>
                  <a:pt x="1673779" y="2397784"/>
                  <a:pt x="1595762" y="2136116"/>
                  <a:pt x="1513602" y="1875484"/>
                </a:cubicBezTo>
                <a:cubicBezTo>
                  <a:pt x="1448704" y="1670431"/>
                  <a:pt x="1380007" y="1466759"/>
                  <a:pt x="1297158" y="1267919"/>
                </a:cubicBezTo>
                <a:cubicBezTo>
                  <a:pt x="1289909" y="1251004"/>
                  <a:pt x="1282659" y="1234089"/>
                  <a:pt x="1275064" y="1217173"/>
                </a:cubicBezTo>
                <a:cubicBezTo>
                  <a:pt x="1269541" y="1205436"/>
                  <a:pt x="1260911" y="1191628"/>
                  <a:pt x="1248483" y="1193353"/>
                </a:cubicBezTo>
                <a:cubicBezTo>
                  <a:pt x="1238128" y="1194734"/>
                  <a:pt x="1235711" y="1211649"/>
                  <a:pt x="1232949" y="1222351"/>
                </a:cubicBezTo>
                <a:cubicBezTo>
                  <a:pt x="1228115" y="1242374"/>
                  <a:pt x="1229843" y="1262740"/>
                  <a:pt x="1230877" y="1283108"/>
                </a:cubicBezTo>
                <a:cubicBezTo>
                  <a:pt x="1226287" y="2417294"/>
                  <a:pt x="1231744" y="3571578"/>
                  <a:pt x="1227154" y="4705764"/>
                </a:cubicBezTo>
                <a:lnTo>
                  <a:pt x="998710" y="4695715"/>
                </a:lnTo>
                <a:cubicBezTo>
                  <a:pt x="1020244" y="4110251"/>
                  <a:pt x="1098940" y="1865978"/>
                  <a:pt x="1125245" y="1293464"/>
                </a:cubicBezTo>
                <a:cubicBezTo>
                  <a:pt x="1126970" y="1262740"/>
                  <a:pt x="1124553" y="1258943"/>
                  <a:pt x="1096247" y="1270681"/>
                </a:cubicBezTo>
                <a:cubicBezTo>
                  <a:pt x="1050679" y="1289666"/>
                  <a:pt x="1018575" y="1263776"/>
                  <a:pt x="984400" y="1242374"/>
                </a:cubicBezTo>
                <a:cubicBezTo>
                  <a:pt x="979221" y="1238921"/>
                  <a:pt x="977841" y="1232017"/>
                  <a:pt x="977149" y="1225458"/>
                </a:cubicBezTo>
                <a:cubicBezTo>
                  <a:pt x="976115" y="1213030"/>
                  <a:pt x="978530" y="1200949"/>
                  <a:pt x="983019" y="1189902"/>
                </a:cubicBezTo>
                <a:cubicBezTo>
                  <a:pt x="995792" y="1159523"/>
                  <a:pt x="1005457" y="1128109"/>
                  <a:pt x="1016158" y="1097041"/>
                </a:cubicBezTo>
                <a:cubicBezTo>
                  <a:pt x="1022717" y="1078055"/>
                  <a:pt x="1036181" y="1071841"/>
                  <a:pt x="1055513" y="1078055"/>
                </a:cubicBezTo>
                <a:cubicBezTo>
                  <a:pt x="1071737" y="1082887"/>
                  <a:pt x="1084855" y="1093934"/>
                  <a:pt x="1097628" y="1104290"/>
                </a:cubicBezTo>
                <a:cubicBezTo>
                  <a:pt x="1103496" y="1108779"/>
                  <a:pt x="1107983" y="1110504"/>
                  <a:pt x="1115579" y="1107743"/>
                </a:cubicBezTo>
                <a:cubicBezTo>
                  <a:pt x="1135945" y="1100147"/>
                  <a:pt x="1156313" y="1093589"/>
                  <a:pt x="1177026" y="1087375"/>
                </a:cubicBezTo>
                <a:cubicBezTo>
                  <a:pt x="1187726" y="1084268"/>
                  <a:pt x="1185655" y="1080126"/>
                  <a:pt x="1179787" y="1073913"/>
                </a:cubicBezTo>
                <a:cubicBezTo>
                  <a:pt x="1166668" y="1060449"/>
                  <a:pt x="1151134" y="1050438"/>
                  <a:pt x="1135255" y="1041117"/>
                </a:cubicBezTo>
                <a:cubicBezTo>
                  <a:pt x="1062417" y="998311"/>
                  <a:pt x="998207" y="944460"/>
                  <a:pt x="939868" y="883702"/>
                </a:cubicBezTo>
                <a:cubicBezTo>
                  <a:pt x="813177" y="751488"/>
                  <a:pt x="683379" y="622035"/>
                  <a:pt x="549783" y="496379"/>
                </a:cubicBezTo>
                <a:cubicBezTo>
                  <a:pt x="385809" y="341382"/>
                  <a:pt x="211479" y="197084"/>
                  <a:pt x="40947" y="48990"/>
                </a:cubicBezTo>
                <a:cubicBezTo>
                  <a:pt x="28864" y="38635"/>
                  <a:pt x="17472" y="27933"/>
                  <a:pt x="5735" y="17231"/>
                </a:cubicBezTo>
                <a:cubicBezTo>
                  <a:pt x="2283" y="13780"/>
                  <a:pt x="-1859" y="9292"/>
                  <a:pt x="902" y="4114"/>
                </a:cubicBezTo>
                <a:cubicBezTo>
                  <a:pt x="4009" y="-1755"/>
                  <a:pt x="10568" y="-29"/>
                  <a:pt x="15747" y="1352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226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FCEF7E4-8494-44BA-9495-9F967125937F}"/>
              </a:ext>
            </a:extLst>
          </p:cNvPr>
          <p:cNvSpPr/>
          <p:nvPr userDrawn="1"/>
        </p:nvSpPr>
        <p:spPr>
          <a:xfrm>
            <a:off x="67749" y="4642338"/>
            <a:ext cx="874123" cy="2253468"/>
          </a:xfrm>
          <a:custGeom>
            <a:avLst/>
            <a:gdLst>
              <a:gd name="connsiteX0" fmla="*/ 15747 w 1825371"/>
              <a:gd name="connsiteY0" fmla="*/ 1352 h 3047785"/>
              <a:gd name="connsiteX1" fmla="*/ 83062 w 1825371"/>
              <a:gd name="connsiteY1" fmla="*/ 34837 h 3047785"/>
              <a:gd name="connsiteX2" fmla="*/ 961270 w 1825371"/>
              <a:gd name="connsiteY2" fmla="*/ 755975 h 3047785"/>
              <a:gd name="connsiteX3" fmla="*/ 1239162 w 1825371"/>
              <a:gd name="connsiteY3" fmla="*/ 1001764 h 3047785"/>
              <a:gd name="connsiteX4" fmla="*/ 1276445 w 1825371"/>
              <a:gd name="connsiteY4" fmla="*/ 1025928 h 3047785"/>
              <a:gd name="connsiteX5" fmla="*/ 1316489 w 1825371"/>
              <a:gd name="connsiteY5" fmla="*/ 1009704 h 3047785"/>
              <a:gd name="connsiteX6" fmla="*/ 1345141 w 1825371"/>
              <a:gd name="connsiteY6" fmla="*/ 948602 h 3047785"/>
              <a:gd name="connsiteX7" fmla="*/ 1407624 w 1825371"/>
              <a:gd name="connsiteY7" fmla="*/ 869894 h 3047785"/>
              <a:gd name="connsiteX8" fmla="*/ 1749379 w 1825371"/>
              <a:gd name="connsiteY8" fmla="*/ 590967 h 3047785"/>
              <a:gd name="connsiteX9" fmla="*/ 1808066 w 1825371"/>
              <a:gd name="connsiteY9" fmla="*/ 545399 h 3047785"/>
              <a:gd name="connsiteX10" fmla="*/ 1825326 w 1825371"/>
              <a:gd name="connsiteY10" fmla="*/ 554375 h 3047785"/>
              <a:gd name="connsiteX11" fmla="*/ 1811172 w 1825371"/>
              <a:gd name="connsiteY11" fmla="*/ 590277 h 3047785"/>
              <a:gd name="connsiteX12" fmla="*/ 1721073 w 1825371"/>
              <a:gd name="connsiteY12" fmla="*/ 698326 h 3047785"/>
              <a:gd name="connsiteX13" fmla="*/ 1385877 w 1825371"/>
              <a:gd name="connsiteY13" fmla="*/ 1068389 h 3047785"/>
              <a:gd name="connsiteX14" fmla="*/ 1376211 w 1825371"/>
              <a:gd name="connsiteY14" fmla="*/ 1098421 h 3047785"/>
              <a:gd name="connsiteX15" fmla="*/ 1361366 w 1825371"/>
              <a:gd name="connsiteY15" fmla="*/ 1135359 h 3047785"/>
              <a:gd name="connsiteX16" fmla="*/ 1355153 w 1825371"/>
              <a:gd name="connsiteY16" fmla="*/ 1169879 h 3047785"/>
              <a:gd name="connsiteX17" fmla="*/ 1409696 w 1825371"/>
              <a:gd name="connsiteY17" fmla="*/ 1384253 h 3047785"/>
              <a:gd name="connsiteX18" fmla="*/ 1524994 w 1825371"/>
              <a:gd name="connsiteY18" fmla="*/ 1739817 h 3047785"/>
              <a:gd name="connsiteX19" fmla="*/ 1659971 w 1825371"/>
              <a:gd name="connsiteY19" fmla="*/ 2199288 h 3047785"/>
              <a:gd name="connsiteX20" fmla="*/ 1782864 w 1825371"/>
              <a:gd name="connsiteY20" fmla="*/ 2697077 h 3047785"/>
              <a:gd name="connsiteX21" fmla="*/ 1794257 w 1825371"/>
              <a:gd name="connsiteY21" fmla="*/ 2767845 h 3047785"/>
              <a:gd name="connsiteX22" fmla="*/ 1791840 w 1825371"/>
              <a:gd name="connsiteY22" fmla="*/ 2778202 h 3047785"/>
              <a:gd name="connsiteX23" fmla="*/ 1784245 w 1825371"/>
              <a:gd name="connsiteY23" fmla="*/ 2770607 h 3047785"/>
              <a:gd name="connsiteX24" fmla="*/ 1746617 w 1825371"/>
              <a:gd name="connsiteY24" fmla="*/ 2660831 h 3047785"/>
              <a:gd name="connsiteX25" fmla="*/ 1513602 w 1825371"/>
              <a:gd name="connsiteY25" fmla="*/ 1875484 h 3047785"/>
              <a:gd name="connsiteX26" fmla="*/ 1297158 w 1825371"/>
              <a:gd name="connsiteY26" fmla="*/ 1267919 h 3047785"/>
              <a:gd name="connsiteX27" fmla="*/ 1275064 w 1825371"/>
              <a:gd name="connsiteY27" fmla="*/ 1217173 h 3047785"/>
              <a:gd name="connsiteX28" fmla="*/ 1248483 w 1825371"/>
              <a:gd name="connsiteY28" fmla="*/ 1193353 h 3047785"/>
              <a:gd name="connsiteX29" fmla="*/ 1232949 w 1825371"/>
              <a:gd name="connsiteY29" fmla="*/ 1222351 h 3047785"/>
              <a:gd name="connsiteX30" fmla="*/ 1230877 w 1825371"/>
              <a:gd name="connsiteY30" fmla="*/ 1283108 h 3047785"/>
              <a:gd name="connsiteX31" fmla="*/ 1243305 w 1825371"/>
              <a:gd name="connsiteY31" fmla="*/ 1522336 h 3047785"/>
              <a:gd name="connsiteX32" fmla="*/ 1261256 w 1825371"/>
              <a:gd name="connsiteY32" fmla="*/ 1854772 h 3047785"/>
              <a:gd name="connsiteX33" fmla="*/ 1272647 w 1825371"/>
              <a:gd name="connsiteY33" fmla="*/ 2086061 h 3047785"/>
              <a:gd name="connsiteX34" fmla="*/ 1288528 w 1825371"/>
              <a:gd name="connsiteY34" fmla="*/ 2674639 h 3047785"/>
              <a:gd name="connsiteX35" fmla="*/ 1297493 w 1825371"/>
              <a:gd name="connsiteY35" fmla="*/ 3047785 h 3047785"/>
              <a:gd name="connsiteX36" fmla="*/ 1048951 w 1825371"/>
              <a:gd name="connsiteY36" fmla="*/ 3047785 h 3047785"/>
              <a:gd name="connsiteX37" fmla="*/ 1053441 w 1825371"/>
              <a:gd name="connsiteY37" fmla="*/ 2920082 h 3047785"/>
              <a:gd name="connsiteX38" fmla="*/ 1066213 w 1825371"/>
              <a:gd name="connsiteY38" fmla="*/ 2573839 h 3047785"/>
              <a:gd name="connsiteX39" fmla="*/ 1077951 w 1825371"/>
              <a:gd name="connsiteY39" fmla="*/ 2236916 h 3047785"/>
              <a:gd name="connsiteX40" fmla="*/ 1093485 w 1825371"/>
              <a:gd name="connsiteY40" fmla="*/ 1882733 h 3047785"/>
              <a:gd name="connsiteX41" fmla="*/ 1107983 w 1825371"/>
              <a:gd name="connsiteY41" fmla="*/ 1608293 h 3047785"/>
              <a:gd name="connsiteX42" fmla="*/ 1125245 w 1825371"/>
              <a:gd name="connsiteY42" fmla="*/ 1293464 h 3047785"/>
              <a:gd name="connsiteX43" fmla="*/ 1096247 w 1825371"/>
              <a:gd name="connsiteY43" fmla="*/ 1270681 h 3047785"/>
              <a:gd name="connsiteX44" fmla="*/ 984400 w 1825371"/>
              <a:gd name="connsiteY44" fmla="*/ 1242374 h 3047785"/>
              <a:gd name="connsiteX45" fmla="*/ 977149 w 1825371"/>
              <a:gd name="connsiteY45" fmla="*/ 1225458 h 3047785"/>
              <a:gd name="connsiteX46" fmla="*/ 983019 w 1825371"/>
              <a:gd name="connsiteY46" fmla="*/ 1189902 h 3047785"/>
              <a:gd name="connsiteX47" fmla="*/ 1016158 w 1825371"/>
              <a:gd name="connsiteY47" fmla="*/ 1097041 h 3047785"/>
              <a:gd name="connsiteX48" fmla="*/ 1055513 w 1825371"/>
              <a:gd name="connsiteY48" fmla="*/ 1078055 h 3047785"/>
              <a:gd name="connsiteX49" fmla="*/ 1097628 w 1825371"/>
              <a:gd name="connsiteY49" fmla="*/ 1104290 h 3047785"/>
              <a:gd name="connsiteX50" fmla="*/ 1115579 w 1825371"/>
              <a:gd name="connsiteY50" fmla="*/ 1107743 h 3047785"/>
              <a:gd name="connsiteX51" fmla="*/ 1177026 w 1825371"/>
              <a:gd name="connsiteY51" fmla="*/ 1087375 h 3047785"/>
              <a:gd name="connsiteX52" fmla="*/ 1179787 w 1825371"/>
              <a:gd name="connsiteY52" fmla="*/ 1073913 h 3047785"/>
              <a:gd name="connsiteX53" fmla="*/ 1135255 w 1825371"/>
              <a:gd name="connsiteY53" fmla="*/ 1041117 h 3047785"/>
              <a:gd name="connsiteX54" fmla="*/ 939868 w 1825371"/>
              <a:gd name="connsiteY54" fmla="*/ 883702 h 3047785"/>
              <a:gd name="connsiteX55" fmla="*/ 549783 w 1825371"/>
              <a:gd name="connsiteY55" fmla="*/ 496379 h 3047785"/>
              <a:gd name="connsiteX56" fmla="*/ 40947 w 1825371"/>
              <a:gd name="connsiteY56" fmla="*/ 48990 h 3047785"/>
              <a:gd name="connsiteX57" fmla="*/ 5735 w 1825371"/>
              <a:gd name="connsiteY57" fmla="*/ 17231 h 3047785"/>
              <a:gd name="connsiteX58" fmla="*/ 902 w 1825371"/>
              <a:gd name="connsiteY58" fmla="*/ 4114 h 3047785"/>
              <a:gd name="connsiteX59" fmla="*/ 15747 w 1825371"/>
              <a:gd name="connsiteY59" fmla="*/ 1352 h 3047785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3047785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4685667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97493 w 1825371"/>
              <a:gd name="connsiteY34" fmla="*/ 4685667 h 4705763"/>
              <a:gd name="connsiteX35" fmla="*/ 938419 w 1825371"/>
              <a:gd name="connsiteY35" fmla="*/ 4705763 h 4705763"/>
              <a:gd name="connsiteX36" fmla="*/ 1053441 w 1825371"/>
              <a:gd name="connsiteY36" fmla="*/ 2920082 h 4705763"/>
              <a:gd name="connsiteX37" fmla="*/ 1066213 w 1825371"/>
              <a:gd name="connsiteY37" fmla="*/ 2573839 h 4705763"/>
              <a:gd name="connsiteX38" fmla="*/ 1077951 w 1825371"/>
              <a:gd name="connsiteY38" fmla="*/ 2236916 h 4705763"/>
              <a:gd name="connsiteX39" fmla="*/ 1093485 w 1825371"/>
              <a:gd name="connsiteY39" fmla="*/ 1882733 h 4705763"/>
              <a:gd name="connsiteX40" fmla="*/ 1107983 w 1825371"/>
              <a:gd name="connsiteY40" fmla="*/ 1608293 h 4705763"/>
              <a:gd name="connsiteX41" fmla="*/ 1125245 w 1825371"/>
              <a:gd name="connsiteY41" fmla="*/ 1293464 h 4705763"/>
              <a:gd name="connsiteX42" fmla="*/ 1096247 w 1825371"/>
              <a:gd name="connsiteY42" fmla="*/ 1270681 h 4705763"/>
              <a:gd name="connsiteX43" fmla="*/ 984400 w 1825371"/>
              <a:gd name="connsiteY43" fmla="*/ 1242374 h 4705763"/>
              <a:gd name="connsiteX44" fmla="*/ 977149 w 1825371"/>
              <a:gd name="connsiteY44" fmla="*/ 1225458 h 4705763"/>
              <a:gd name="connsiteX45" fmla="*/ 983019 w 1825371"/>
              <a:gd name="connsiteY45" fmla="*/ 1189902 h 4705763"/>
              <a:gd name="connsiteX46" fmla="*/ 1016158 w 1825371"/>
              <a:gd name="connsiteY46" fmla="*/ 1097041 h 4705763"/>
              <a:gd name="connsiteX47" fmla="*/ 1055513 w 1825371"/>
              <a:gd name="connsiteY47" fmla="*/ 1078055 h 4705763"/>
              <a:gd name="connsiteX48" fmla="*/ 1097628 w 1825371"/>
              <a:gd name="connsiteY48" fmla="*/ 1104290 h 4705763"/>
              <a:gd name="connsiteX49" fmla="*/ 1115579 w 1825371"/>
              <a:gd name="connsiteY49" fmla="*/ 1107743 h 4705763"/>
              <a:gd name="connsiteX50" fmla="*/ 1177026 w 1825371"/>
              <a:gd name="connsiteY50" fmla="*/ 1087375 h 4705763"/>
              <a:gd name="connsiteX51" fmla="*/ 1179787 w 1825371"/>
              <a:gd name="connsiteY51" fmla="*/ 1073913 h 4705763"/>
              <a:gd name="connsiteX52" fmla="*/ 1135255 w 1825371"/>
              <a:gd name="connsiteY52" fmla="*/ 1041117 h 4705763"/>
              <a:gd name="connsiteX53" fmla="*/ 939868 w 1825371"/>
              <a:gd name="connsiteY53" fmla="*/ 883702 h 4705763"/>
              <a:gd name="connsiteX54" fmla="*/ 549783 w 1825371"/>
              <a:gd name="connsiteY54" fmla="*/ 496379 h 4705763"/>
              <a:gd name="connsiteX55" fmla="*/ 40947 w 1825371"/>
              <a:gd name="connsiteY55" fmla="*/ 48990 h 4705763"/>
              <a:gd name="connsiteX56" fmla="*/ 5735 w 1825371"/>
              <a:gd name="connsiteY56" fmla="*/ 17231 h 4705763"/>
              <a:gd name="connsiteX57" fmla="*/ 902 w 1825371"/>
              <a:gd name="connsiteY57" fmla="*/ 4114 h 4705763"/>
              <a:gd name="connsiteX58" fmla="*/ 15747 w 1825371"/>
              <a:gd name="connsiteY58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97493 w 1825371"/>
              <a:gd name="connsiteY33" fmla="*/ 4685667 h 4705763"/>
              <a:gd name="connsiteX34" fmla="*/ 938419 w 1825371"/>
              <a:gd name="connsiteY34" fmla="*/ 4705763 h 4705763"/>
              <a:gd name="connsiteX35" fmla="*/ 1053441 w 1825371"/>
              <a:gd name="connsiteY35" fmla="*/ 2920082 h 4705763"/>
              <a:gd name="connsiteX36" fmla="*/ 1066213 w 1825371"/>
              <a:gd name="connsiteY36" fmla="*/ 2573839 h 4705763"/>
              <a:gd name="connsiteX37" fmla="*/ 1077951 w 1825371"/>
              <a:gd name="connsiteY37" fmla="*/ 2236916 h 4705763"/>
              <a:gd name="connsiteX38" fmla="*/ 1093485 w 1825371"/>
              <a:gd name="connsiteY38" fmla="*/ 1882733 h 4705763"/>
              <a:gd name="connsiteX39" fmla="*/ 1107983 w 1825371"/>
              <a:gd name="connsiteY39" fmla="*/ 1608293 h 4705763"/>
              <a:gd name="connsiteX40" fmla="*/ 1125245 w 1825371"/>
              <a:gd name="connsiteY40" fmla="*/ 1293464 h 4705763"/>
              <a:gd name="connsiteX41" fmla="*/ 1096247 w 1825371"/>
              <a:gd name="connsiteY41" fmla="*/ 1270681 h 4705763"/>
              <a:gd name="connsiteX42" fmla="*/ 984400 w 1825371"/>
              <a:gd name="connsiteY42" fmla="*/ 1242374 h 4705763"/>
              <a:gd name="connsiteX43" fmla="*/ 977149 w 1825371"/>
              <a:gd name="connsiteY43" fmla="*/ 1225458 h 4705763"/>
              <a:gd name="connsiteX44" fmla="*/ 983019 w 1825371"/>
              <a:gd name="connsiteY44" fmla="*/ 1189902 h 4705763"/>
              <a:gd name="connsiteX45" fmla="*/ 1016158 w 1825371"/>
              <a:gd name="connsiteY45" fmla="*/ 1097041 h 4705763"/>
              <a:gd name="connsiteX46" fmla="*/ 1055513 w 1825371"/>
              <a:gd name="connsiteY46" fmla="*/ 1078055 h 4705763"/>
              <a:gd name="connsiteX47" fmla="*/ 1097628 w 1825371"/>
              <a:gd name="connsiteY47" fmla="*/ 1104290 h 4705763"/>
              <a:gd name="connsiteX48" fmla="*/ 1115579 w 1825371"/>
              <a:gd name="connsiteY48" fmla="*/ 1107743 h 4705763"/>
              <a:gd name="connsiteX49" fmla="*/ 1177026 w 1825371"/>
              <a:gd name="connsiteY49" fmla="*/ 1087375 h 4705763"/>
              <a:gd name="connsiteX50" fmla="*/ 1179787 w 1825371"/>
              <a:gd name="connsiteY50" fmla="*/ 1073913 h 4705763"/>
              <a:gd name="connsiteX51" fmla="*/ 1135255 w 1825371"/>
              <a:gd name="connsiteY51" fmla="*/ 1041117 h 4705763"/>
              <a:gd name="connsiteX52" fmla="*/ 939868 w 1825371"/>
              <a:gd name="connsiteY52" fmla="*/ 883702 h 4705763"/>
              <a:gd name="connsiteX53" fmla="*/ 549783 w 1825371"/>
              <a:gd name="connsiteY53" fmla="*/ 496379 h 4705763"/>
              <a:gd name="connsiteX54" fmla="*/ 40947 w 1825371"/>
              <a:gd name="connsiteY54" fmla="*/ 48990 h 4705763"/>
              <a:gd name="connsiteX55" fmla="*/ 5735 w 1825371"/>
              <a:gd name="connsiteY55" fmla="*/ 17231 h 4705763"/>
              <a:gd name="connsiteX56" fmla="*/ 902 w 1825371"/>
              <a:gd name="connsiteY56" fmla="*/ 4114 h 4705763"/>
              <a:gd name="connsiteX57" fmla="*/ 15747 w 1825371"/>
              <a:gd name="connsiteY57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97493 w 1825371"/>
              <a:gd name="connsiteY32" fmla="*/ 4685667 h 4705763"/>
              <a:gd name="connsiteX33" fmla="*/ 938419 w 1825371"/>
              <a:gd name="connsiteY33" fmla="*/ 4705763 h 4705763"/>
              <a:gd name="connsiteX34" fmla="*/ 1053441 w 1825371"/>
              <a:gd name="connsiteY34" fmla="*/ 2920082 h 4705763"/>
              <a:gd name="connsiteX35" fmla="*/ 1066213 w 1825371"/>
              <a:gd name="connsiteY35" fmla="*/ 2573839 h 4705763"/>
              <a:gd name="connsiteX36" fmla="*/ 1077951 w 1825371"/>
              <a:gd name="connsiteY36" fmla="*/ 2236916 h 4705763"/>
              <a:gd name="connsiteX37" fmla="*/ 1093485 w 1825371"/>
              <a:gd name="connsiteY37" fmla="*/ 1882733 h 4705763"/>
              <a:gd name="connsiteX38" fmla="*/ 1107983 w 1825371"/>
              <a:gd name="connsiteY38" fmla="*/ 1608293 h 4705763"/>
              <a:gd name="connsiteX39" fmla="*/ 1125245 w 1825371"/>
              <a:gd name="connsiteY39" fmla="*/ 1293464 h 4705763"/>
              <a:gd name="connsiteX40" fmla="*/ 1096247 w 1825371"/>
              <a:gd name="connsiteY40" fmla="*/ 1270681 h 4705763"/>
              <a:gd name="connsiteX41" fmla="*/ 984400 w 1825371"/>
              <a:gd name="connsiteY41" fmla="*/ 1242374 h 4705763"/>
              <a:gd name="connsiteX42" fmla="*/ 977149 w 1825371"/>
              <a:gd name="connsiteY42" fmla="*/ 1225458 h 4705763"/>
              <a:gd name="connsiteX43" fmla="*/ 983019 w 1825371"/>
              <a:gd name="connsiteY43" fmla="*/ 1189902 h 4705763"/>
              <a:gd name="connsiteX44" fmla="*/ 1016158 w 1825371"/>
              <a:gd name="connsiteY44" fmla="*/ 1097041 h 4705763"/>
              <a:gd name="connsiteX45" fmla="*/ 1055513 w 1825371"/>
              <a:gd name="connsiteY45" fmla="*/ 1078055 h 4705763"/>
              <a:gd name="connsiteX46" fmla="*/ 1097628 w 1825371"/>
              <a:gd name="connsiteY46" fmla="*/ 1104290 h 4705763"/>
              <a:gd name="connsiteX47" fmla="*/ 1115579 w 1825371"/>
              <a:gd name="connsiteY47" fmla="*/ 1107743 h 4705763"/>
              <a:gd name="connsiteX48" fmla="*/ 1177026 w 1825371"/>
              <a:gd name="connsiteY48" fmla="*/ 1087375 h 4705763"/>
              <a:gd name="connsiteX49" fmla="*/ 1179787 w 1825371"/>
              <a:gd name="connsiteY49" fmla="*/ 1073913 h 4705763"/>
              <a:gd name="connsiteX50" fmla="*/ 1135255 w 1825371"/>
              <a:gd name="connsiteY50" fmla="*/ 1041117 h 4705763"/>
              <a:gd name="connsiteX51" fmla="*/ 939868 w 1825371"/>
              <a:gd name="connsiteY51" fmla="*/ 883702 h 4705763"/>
              <a:gd name="connsiteX52" fmla="*/ 549783 w 1825371"/>
              <a:gd name="connsiteY52" fmla="*/ 496379 h 4705763"/>
              <a:gd name="connsiteX53" fmla="*/ 40947 w 1825371"/>
              <a:gd name="connsiteY53" fmla="*/ 48990 h 4705763"/>
              <a:gd name="connsiteX54" fmla="*/ 5735 w 1825371"/>
              <a:gd name="connsiteY54" fmla="*/ 17231 h 4705763"/>
              <a:gd name="connsiteX55" fmla="*/ 902 w 1825371"/>
              <a:gd name="connsiteY55" fmla="*/ 4114 h 4705763"/>
              <a:gd name="connsiteX56" fmla="*/ 15747 w 1825371"/>
              <a:gd name="connsiteY56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07983 w 1825371"/>
              <a:gd name="connsiteY37" fmla="*/ 1608293 h 4705763"/>
              <a:gd name="connsiteX38" fmla="*/ 1125245 w 1825371"/>
              <a:gd name="connsiteY38" fmla="*/ 1293464 h 4705763"/>
              <a:gd name="connsiteX39" fmla="*/ 1096247 w 1825371"/>
              <a:gd name="connsiteY39" fmla="*/ 1270681 h 4705763"/>
              <a:gd name="connsiteX40" fmla="*/ 984400 w 1825371"/>
              <a:gd name="connsiteY40" fmla="*/ 1242374 h 4705763"/>
              <a:gd name="connsiteX41" fmla="*/ 977149 w 1825371"/>
              <a:gd name="connsiteY41" fmla="*/ 1225458 h 4705763"/>
              <a:gd name="connsiteX42" fmla="*/ 983019 w 1825371"/>
              <a:gd name="connsiteY42" fmla="*/ 1189902 h 4705763"/>
              <a:gd name="connsiteX43" fmla="*/ 1016158 w 1825371"/>
              <a:gd name="connsiteY43" fmla="*/ 1097041 h 4705763"/>
              <a:gd name="connsiteX44" fmla="*/ 1055513 w 1825371"/>
              <a:gd name="connsiteY44" fmla="*/ 1078055 h 4705763"/>
              <a:gd name="connsiteX45" fmla="*/ 1097628 w 1825371"/>
              <a:gd name="connsiteY45" fmla="*/ 1104290 h 4705763"/>
              <a:gd name="connsiteX46" fmla="*/ 1115579 w 1825371"/>
              <a:gd name="connsiteY46" fmla="*/ 1107743 h 4705763"/>
              <a:gd name="connsiteX47" fmla="*/ 1177026 w 1825371"/>
              <a:gd name="connsiteY47" fmla="*/ 1087375 h 4705763"/>
              <a:gd name="connsiteX48" fmla="*/ 1179787 w 1825371"/>
              <a:gd name="connsiteY48" fmla="*/ 1073913 h 4705763"/>
              <a:gd name="connsiteX49" fmla="*/ 1135255 w 1825371"/>
              <a:gd name="connsiteY49" fmla="*/ 1041117 h 4705763"/>
              <a:gd name="connsiteX50" fmla="*/ 939868 w 1825371"/>
              <a:gd name="connsiteY50" fmla="*/ 883702 h 4705763"/>
              <a:gd name="connsiteX51" fmla="*/ 549783 w 1825371"/>
              <a:gd name="connsiteY51" fmla="*/ 496379 h 4705763"/>
              <a:gd name="connsiteX52" fmla="*/ 40947 w 1825371"/>
              <a:gd name="connsiteY52" fmla="*/ 48990 h 4705763"/>
              <a:gd name="connsiteX53" fmla="*/ 5735 w 1825371"/>
              <a:gd name="connsiteY53" fmla="*/ 17231 h 4705763"/>
              <a:gd name="connsiteX54" fmla="*/ 902 w 1825371"/>
              <a:gd name="connsiteY54" fmla="*/ 4114 h 4705763"/>
              <a:gd name="connsiteX55" fmla="*/ 15747 w 1825371"/>
              <a:gd name="connsiteY55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25245 w 1825371"/>
              <a:gd name="connsiteY37" fmla="*/ 1293464 h 4705763"/>
              <a:gd name="connsiteX38" fmla="*/ 1096247 w 1825371"/>
              <a:gd name="connsiteY38" fmla="*/ 1270681 h 4705763"/>
              <a:gd name="connsiteX39" fmla="*/ 984400 w 1825371"/>
              <a:gd name="connsiteY39" fmla="*/ 1242374 h 4705763"/>
              <a:gd name="connsiteX40" fmla="*/ 977149 w 1825371"/>
              <a:gd name="connsiteY40" fmla="*/ 1225458 h 4705763"/>
              <a:gd name="connsiteX41" fmla="*/ 983019 w 1825371"/>
              <a:gd name="connsiteY41" fmla="*/ 1189902 h 4705763"/>
              <a:gd name="connsiteX42" fmla="*/ 1016158 w 1825371"/>
              <a:gd name="connsiteY42" fmla="*/ 1097041 h 4705763"/>
              <a:gd name="connsiteX43" fmla="*/ 1055513 w 1825371"/>
              <a:gd name="connsiteY43" fmla="*/ 1078055 h 4705763"/>
              <a:gd name="connsiteX44" fmla="*/ 1097628 w 1825371"/>
              <a:gd name="connsiteY44" fmla="*/ 1104290 h 4705763"/>
              <a:gd name="connsiteX45" fmla="*/ 1115579 w 1825371"/>
              <a:gd name="connsiteY45" fmla="*/ 1107743 h 4705763"/>
              <a:gd name="connsiteX46" fmla="*/ 1177026 w 1825371"/>
              <a:gd name="connsiteY46" fmla="*/ 1087375 h 4705763"/>
              <a:gd name="connsiteX47" fmla="*/ 1179787 w 1825371"/>
              <a:gd name="connsiteY47" fmla="*/ 1073913 h 4705763"/>
              <a:gd name="connsiteX48" fmla="*/ 1135255 w 1825371"/>
              <a:gd name="connsiteY48" fmla="*/ 1041117 h 4705763"/>
              <a:gd name="connsiteX49" fmla="*/ 939868 w 1825371"/>
              <a:gd name="connsiteY49" fmla="*/ 883702 h 4705763"/>
              <a:gd name="connsiteX50" fmla="*/ 549783 w 1825371"/>
              <a:gd name="connsiteY50" fmla="*/ 496379 h 4705763"/>
              <a:gd name="connsiteX51" fmla="*/ 40947 w 1825371"/>
              <a:gd name="connsiteY51" fmla="*/ 48990 h 4705763"/>
              <a:gd name="connsiteX52" fmla="*/ 5735 w 1825371"/>
              <a:gd name="connsiteY52" fmla="*/ 17231 h 4705763"/>
              <a:gd name="connsiteX53" fmla="*/ 902 w 1825371"/>
              <a:gd name="connsiteY53" fmla="*/ 4114 h 4705763"/>
              <a:gd name="connsiteX54" fmla="*/ 15747 w 1825371"/>
              <a:gd name="connsiteY54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125245 w 1825371"/>
              <a:gd name="connsiteY36" fmla="*/ 1293464 h 4705763"/>
              <a:gd name="connsiteX37" fmla="*/ 1096247 w 1825371"/>
              <a:gd name="connsiteY37" fmla="*/ 1270681 h 4705763"/>
              <a:gd name="connsiteX38" fmla="*/ 984400 w 1825371"/>
              <a:gd name="connsiteY38" fmla="*/ 1242374 h 4705763"/>
              <a:gd name="connsiteX39" fmla="*/ 977149 w 1825371"/>
              <a:gd name="connsiteY39" fmla="*/ 1225458 h 4705763"/>
              <a:gd name="connsiteX40" fmla="*/ 983019 w 1825371"/>
              <a:gd name="connsiteY40" fmla="*/ 1189902 h 4705763"/>
              <a:gd name="connsiteX41" fmla="*/ 1016158 w 1825371"/>
              <a:gd name="connsiteY41" fmla="*/ 1097041 h 4705763"/>
              <a:gd name="connsiteX42" fmla="*/ 1055513 w 1825371"/>
              <a:gd name="connsiteY42" fmla="*/ 1078055 h 4705763"/>
              <a:gd name="connsiteX43" fmla="*/ 1097628 w 1825371"/>
              <a:gd name="connsiteY43" fmla="*/ 1104290 h 4705763"/>
              <a:gd name="connsiteX44" fmla="*/ 1115579 w 1825371"/>
              <a:gd name="connsiteY44" fmla="*/ 1107743 h 4705763"/>
              <a:gd name="connsiteX45" fmla="*/ 1177026 w 1825371"/>
              <a:gd name="connsiteY45" fmla="*/ 1087375 h 4705763"/>
              <a:gd name="connsiteX46" fmla="*/ 1179787 w 1825371"/>
              <a:gd name="connsiteY46" fmla="*/ 1073913 h 4705763"/>
              <a:gd name="connsiteX47" fmla="*/ 1135255 w 1825371"/>
              <a:gd name="connsiteY47" fmla="*/ 1041117 h 4705763"/>
              <a:gd name="connsiteX48" fmla="*/ 939868 w 1825371"/>
              <a:gd name="connsiteY48" fmla="*/ 883702 h 4705763"/>
              <a:gd name="connsiteX49" fmla="*/ 549783 w 1825371"/>
              <a:gd name="connsiteY49" fmla="*/ 496379 h 4705763"/>
              <a:gd name="connsiteX50" fmla="*/ 40947 w 1825371"/>
              <a:gd name="connsiteY50" fmla="*/ 48990 h 4705763"/>
              <a:gd name="connsiteX51" fmla="*/ 5735 w 1825371"/>
              <a:gd name="connsiteY51" fmla="*/ 17231 h 4705763"/>
              <a:gd name="connsiteX52" fmla="*/ 902 w 1825371"/>
              <a:gd name="connsiteY52" fmla="*/ 4114 h 4705763"/>
              <a:gd name="connsiteX53" fmla="*/ 15747 w 1825371"/>
              <a:gd name="connsiteY53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125245 w 1825371"/>
              <a:gd name="connsiteY35" fmla="*/ 1293464 h 4705763"/>
              <a:gd name="connsiteX36" fmla="*/ 1096247 w 1825371"/>
              <a:gd name="connsiteY36" fmla="*/ 1270681 h 4705763"/>
              <a:gd name="connsiteX37" fmla="*/ 984400 w 1825371"/>
              <a:gd name="connsiteY37" fmla="*/ 1242374 h 4705763"/>
              <a:gd name="connsiteX38" fmla="*/ 977149 w 1825371"/>
              <a:gd name="connsiteY38" fmla="*/ 1225458 h 4705763"/>
              <a:gd name="connsiteX39" fmla="*/ 983019 w 1825371"/>
              <a:gd name="connsiteY39" fmla="*/ 1189902 h 4705763"/>
              <a:gd name="connsiteX40" fmla="*/ 1016158 w 1825371"/>
              <a:gd name="connsiteY40" fmla="*/ 1097041 h 4705763"/>
              <a:gd name="connsiteX41" fmla="*/ 1055513 w 1825371"/>
              <a:gd name="connsiteY41" fmla="*/ 1078055 h 4705763"/>
              <a:gd name="connsiteX42" fmla="*/ 1097628 w 1825371"/>
              <a:gd name="connsiteY42" fmla="*/ 1104290 h 4705763"/>
              <a:gd name="connsiteX43" fmla="*/ 1115579 w 1825371"/>
              <a:gd name="connsiteY43" fmla="*/ 1107743 h 4705763"/>
              <a:gd name="connsiteX44" fmla="*/ 1177026 w 1825371"/>
              <a:gd name="connsiteY44" fmla="*/ 1087375 h 4705763"/>
              <a:gd name="connsiteX45" fmla="*/ 1179787 w 1825371"/>
              <a:gd name="connsiteY45" fmla="*/ 1073913 h 4705763"/>
              <a:gd name="connsiteX46" fmla="*/ 1135255 w 1825371"/>
              <a:gd name="connsiteY46" fmla="*/ 1041117 h 4705763"/>
              <a:gd name="connsiteX47" fmla="*/ 939868 w 1825371"/>
              <a:gd name="connsiteY47" fmla="*/ 883702 h 4705763"/>
              <a:gd name="connsiteX48" fmla="*/ 549783 w 1825371"/>
              <a:gd name="connsiteY48" fmla="*/ 496379 h 4705763"/>
              <a:gd name="connsiteX49" fmla="*/ 40947 w 1825371"/>
              <a:gd name="connsiteY49" fmla="*/ 48990 h 4705763"/>
              <a:gd name="connsiteX50" fmla="*/ 5735 w 1825371"/>
              <a:gd name="connsiteY50" fmla="*/ 17231 h 4705763"/>
              <a:gd name="connsiteX51" fmla="*/ 902 w 1825371"/>
              <a:gd name="connsiteY51" fmla="*/ 4114 h 4705763"/>
              <a:gd name="connsiteX52" fmla="*/ 15747 w 1825371"/>
              <a:gd name="connsiteY52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125245 w 1825371"/>
              <a:gd name="connsiteY34" fmla="*/ 1293464 h 4705763"/>
              <a:gd name="connsiteX35" fmla="*/ 1096247 w 1825371"/>
              <a:gd name="connsiteY35" fmla="*/ 1270681 h 4705763"/>
              <a:gd name="connsiteX36" fmla="*/ 984400 w 1825371"/>
              <a:gd name="connsiteY36" fmla="*/ 1242374 h 4705763"/>
              <a:gd name="connsiteX37" fmla="*/ 977149 w 1825371"/>
              <a:gd name="connsiteY37" fmla="*/ 1225458 h 4705763"/>
              <a:gd name="connsiteX38" fmla="*/ 983019 w 1825371"/>
              <a:gd name="connsiteY38" fmla="*/ 1189902 h 4705763"/>
              <a:gd name="connsiteX39" fmla="*/ 1016158 w 1825371"/>
              <a:gd name="connsiteY39" fmla="*/ 1097041 h 4705763"/>
              <a:gd name="connsiteX40" fmla="*/ 1055513 w 1825371"/>
              <a:gd name="connsiteY40" fmla="*/ 1078055 h 4705763"/>
              <a:gd name="connsiteX41" fmla="*/ 1097628 w 1825371"/>
              <a:gd name="connsiteY41" fmla="*/ 1104290 h 4705763"/>
              <a:gd name="connsiteX42" fmla="*/ 1115579 w 1825371"/>
              <a:gd name="connsiteY42" fmla="*/ 1107743 h 4705763"/>
              <a:gd name="connsiteX43" fmla="*/ 1177026 w 1825371"/>
              <a:gd name="connsiteY43" fmla="*/ 1087375 h 4705763"/>
              <a:gd name="connsiteX44" fmla="*/ 1179787 w 1825371"/>
              <a:gd name="connsiteY44" fmla="*/ 1073913 h 4705763"/>
              <a:gd name="connsiteX45" fmla="*/ 1135255 w 1825371"/>
              <a:gd name="connsiteY45" fmla="*/ 1041117 h 4705763"/>
              <a:gd name="connsiteX46" fmla="*/ 939868 w 1825371"/>
              <a:gd name="connsiteY46" fmla="*/ 883702 h 4705763"/>
              <a:gd name="connsiteX47" fmla="*/ 549783 w 1825371"/>
              <a:gd name="connsiteY47" fmla="*/ 496379 h 4705763"/>
              <a:gd name="connsiteX48" fmla="*/ 40947 w 1825371"/>
              <a:gd name="connsiteY48" fmla="*/ 48990 h 4705763"/>
              <a:gd name="connsiteX49" fmla="*/ 5735 w 1825371"/>
              <a:gd name="connsiteY49" fmla="*/ 17231 h 4705763"/>
              <a:gd name="connsiteX50" fmla="*/ 902 w 1825371"/>
              <a:gd name="connsiteY50" fmla="*/ 4114 h 4705763"/>
              <a:gd name="connsiteX51" fmla="*/ 15747 w 1825371"/>
              <a:gd name="connsiteY51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125245 w 1825371"/>
              <a:gd name="connsiteY33" fmla="*/ 1293464 h 4705763"/>
              <a:gd name="connsiteX34" fmla="*/ 1096247 w 1825371"/>
              <a:gd name="connsiteY34" fmla="*/ 1270681 h 4705763"/>
              <a:gd name="connsiteX35" fmla="*/ 984400 w 1825371"/>
              <a:gd name="connsiteY35" fmla="*/ 1242374 h 4705763"/>
              <a:gd name="connsiteX36" fmla="*/ 977149 w 1825371"/>
              <a:gd name="connsiteY36" fmla="*/ 1225458 h 4705763"/>
              <a:gd name="connsiteX37" fmla="*/ 983019 w 1825371"/>
              <a:gd name="connsiteY37" fmla="*/ 1189902 h 4705763"/>
              <a:gd name="connsiteX38" fmla="*/ 1016158 w 1825371"/>
              <a:gd name="connsiteY38" fmla="*/ 1097041 h 4705763"/>
              <a:gd name="connsiteX39" fmla="*/ 1055513 w 1825371"/>
              <a:gd name="connsiteY39" fmla="*/ 1078055 h 4705763"/>
              <a:gd name="connsiteX40" fmla="*/ 1097628 w 1825371"/>
              <a:gd name="connsiteY40" fmla="*/ 1104290 h 4705763"/>
              <a:gd name="connsiteX41" fmla="*/ 1115579 w 1825371"/>
              <a:gd name="connsiteY41" fmla="*/ 1107743 h 4705763"/>
              <a:gd name="connsiteX42" fmla="*/ 1177026 w 1825371"/>
              <a:gd name="connsiteY42" fmla="*/ 1087375 h 4705763"/>
              <a:gd name="connsiteX43" fmla="*/ 1179787 w 1825371"/>
              <a:gd name="connsiteY43" fmla="*/ 1073913 h 4705763"/>
              <a:gd name="connsiteX44" fmla="*/ 1135255 w 1825371"/>
              <a:gd name="connsiteY44" fmla="*/ 1041117 h 4705763"/>
              <a:gd name="connsiteX45" fmla="*/ 939868 w 1825371"/>
              <a:gd name="connsiteY45" fmla="*/ 883702 h 4705763"/>
              <a:gd name="connsiteX46" fmla="*/ 549783 w 1825371"/>
              <a:gd name="connsiteY46" fmla="*/ 496379 h 4705763"/>
              <a:gd name="connsiteX47" fmla="*/ 40947 w 1825371"/>
              <a:gd name="connsiteY47" fmla="*/ 48990 h 4705763"/>
              <a:gd name="connsiteX48" fmla="*/ 5735 w 1825371"/>
              <a:gd name="connsiteY48" fmla="*/ 17231 h 4705763"/>
              <a:gd name="connsiteX49" fmla="*/ 902 w 1825371"/>
              <a:gd name="connsiteY49" fmla="*/ 4114 h 4705763"/>
              <a:gd name="connsiteX50" fmla="*/ 15747 w 1825371"/>
              <a:gd name="connsiteY50" fmla="*/ 1352 h 4705763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97493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17106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78613 w 1825371"/>
              <a:gd name="connsiteY32" fmla="*/ 4685667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825371" h="4705764">
                <a:moveTo>
                  <a:pt x="15747" y="1352"/>
                </a:moveTo>
                <a:cubicBezTo>
                  <a:pt x="40601" y="7565"/>
                  <a:pt x="63040" y="19648"/>
                  <a:pt x="83062" y="34837"/>
                </a:cubicBezTo>
                <a:cubicBezTo>
                  <a:pt x="383392" y="265435"/>
                  <a:pt x="679236" y="502594"/>
                  <a:pt x="961270" y="755975"/>
                </a:cubicBezTo>
                <a:cubicBezTo>
                  <a:pt x="1053096" y="838826"/>
                  <a:pt x="1146302" y="919949"/>
                  <a:pt x="1239162" y="1001764"/>
                </a:cubicBezTo>
                <a:cubicBezTo>
                  <a:pt x="1250209" y="1011775"/>
                  <a:pt x="1262636" y="1020060"/>
                  <a:pt x="1276445" y="1025928"/>
                </a:cubicBezTo>
                <a:cubicBezTo>
                  <a:pt x="1296466" y="1034213"/>
                  <a:pt x="1308204" y="1030070"/>
                  <a:pt x="1316489" y="1009704"/>
                </a:cubicBezTo>
                <a:cubicBezTo>
                  <a:pt x="1325119" y="988991"/>
                  <a:pt x="1335821" y="968968"/>
                  <a:pt x="1345141" y="948602"/>
                </a:cubicBezTo>
                <a:cubicBezTo>
                  <a:pt x="1359640" y="917188"/>
                  <a:pt x="1382079" y="892679"/>
                  <a:pt x="1407624" y="869894"/>
                </a:cubicBezTo>
                <a:cubicBezTo>
                  <a:pt x="1517055" y="771511"/>
                  <a:pt x="1634081" y="682447"/>
                  <a:pt x="1749379" y="590967"/>
                </a:cubicBezTo>
                <a:cubicBezTo>
                  <a:pt x="1768711" y="575432"/>
                  <a:pt x="1788043" y="559898"/>
                  <a:pt x="1808066" y="545399"/>
                </a:cubicBezTo>
                <a:cubicBezTo>
                  <a:pt x="1819802" y="536769"/>
                  <a:pt x="1824634" y="539875"/>
                  <a:pt x="1825326" y="554375"/>
                </a:cubicBezTo>
                <a:cubicBezTo>
                  <a:pt x="1826015" y="568528"/>
                  <a:pt x="1818766" y="579575"/>
                  <a:pt x="1811172" y="590277"/>
                </a:cubicBezTo>
                <a:cubicBezTo>
                  <a:pt x="1783900" y="628594"/>
                  <a:pt x="1751451" y="662770"/>
                  <a:pt x="1721073" y="698326"/>
                </a:cubicBezTo>
                <a:cubicBezTo>
                  <a:pt x="1613023" y="825017"/>
                  <a:pt x="1503592" y="950328"/>
                  <a:pt x="1385877" y="1068389"/>
                </a:cubicBezTo>
                <a:cubicBezTo>
                  <a:pt x="1376900" y="1077364"/>
                  <a:pt x="1378626" y="1088411"/>
                  <a:pt x="1376211" y="1098421"/>
                </a:cubicBezTo>
                <a:cubicBezTo>
                  <a:pt x="1373449" y="1111885"/>
                  <a:pt x="1370342" y="1124658"/>
                  <a:pt x="1361366" y="1135359"/>
                </a:cubicBezTo>
                <a:cubicBezTo>
                  <a:pt x="1352736" y="1145370"/>
                  <a:pt x="1352736" y="1157798"/>
                  <a:pt x="1355153" y="1169879"/>
                </a:cubicBezTo>
                <a:cubicBezTo>
                  <a:pt x="1369651" y="1242374"/>
                  <a:pt x="1391054" y="1312796"/>
                  <a:pt x="1409696" y="1384253"/>
                </a:cubicBezTo>
                <a:cubicBezTo>
                  <a:pt x="1440764" y="1505076"/>
                  <a:pt x="1484260" y="1622102"/>
                  <a:pt x="1524994" y="1739817"/>
                </a:cubicBezTo>
                <a:cubicBezTo>
                  <a:pt x="1577466" y="1890674"/>
                  <a:pt x="1615785" y="2046016"/>
                  <a:pt x="1659971" y="2199288"/>
                </a:cubicBezTo>
                <a:cubicBezTo>
                  <a:pt x="1707264" y="2363607"/>
                  <a:pt x="1746273" y="2529998"/>
                  <a:pt x="1782864" y="2697077"/>
                </a:cubicBezTo>
                <a:cubicBezTo>
                  <a:pt x="1788043" y="2720207"/>
                  <a:pt x="1790460" y="2744026"/>
                  <a:pt x="1794257" y="2767845"/>
                </a:cubicBezTo>
                <a:cubicBezTo>
                  <a:pt x="1794947" y="2771643"/>
                  <a:pt x="1797364" y="2776822"/>
                  <a:pt x="1791840" y="2778202"/>
                </a:cubicBezTo>
                <a:cubicBezTo>
                  <a:pt x="1786662" y="2779583"/>
                  <a:pt x="1785626" y="2774405"/>
                  <a:pt x="1784245" y="2770607"/>
                </a:cubicBezTo>
                <a:cubicBezTo>
                  <a:pt x="1770437" y="2734360"/>
                  <a:pt x="1756975" y="2698113"/>
                  <a:pt x="1746617" y="2660831"/>
                </a:cubicBezTo>
                <a:cubicBezTo>
                  <a:pt x="1673779" y="2397784"/>
                  <a:pt x="1595762" y="2136116"/>
                  <a:pt x="1513602" y="1875484"/>
                </a:cubicBezTo>
                <a:cubicBezTo>
                  <a:pt x="1448704" y="1670431"/>
                  <a:pt x="1380007" y="1466759"/>
                  <a:pt x="1297158" y="1267919"/>
                </a:cubicBezTo>
                <a:cubicBezTo>
                  <a:pt x="1289909" y="1251004"/>
                  <a:pt x="1282659" y="1234089"/>
                  <a:pt x="1275064" y="1217173"/>
                </a:cubicBezTo>
                <a:cubicBezTo>
                  <a:pt x="1269541" y="1205436"/>
                  <a:pt x="1260911" y="1191628"/>
                  <a:pt x="1248483" y="1193353"/>
                </a:cubicBezTo>
                <a:cubicBezTo>
                  <a:pt x="1238128" y="1194734"/>
                  <a:pt x="1235711" y="1211649"/>
                  <a:pt x="1232949" y="1222351"/>
                </a:cubicBezTo>
                <a:cubicBezTo>
                  <a:pt x="1228115" y="1242374"/>
                  <a:pt x="1229843" y="1262740"/>
                  <a:pt x="1230877" y="1283108"/>
                </a:cubicBezTo>
                <a:cubicBezTo>
                  <a:pt x="1226287" y="2417294"/>
                  <a:pt x="1231744" y="3571578"/>
                  <a:pt x="1227154" y="4705764"/>
                </a:cubicBezTo>
                <a:lnTo>
                  <a:pt x="998710" y="4695715"/>
                </a:lnTo>
                <a:cubicBezTo>
                  <a:pt x="1020244" y="4110251"/>
                  <a:pt x="1098940" y="1865978"/>
                  <a:pt x="1125245" y="1293464"/>
                </a:cubicBezTo>
                <a:cubicBezTo>
                  <a:pt x="1126970" y="1262740"/>
                  <a:pt x="1124553" y="1258943"/>
                  <a:pt x="1096247" y="1270681"/>
                </a:cubicBezTo>
                <a:cubicBezTo>
                  <a:pt x="1050679" y="1289666"/>
                  <a:pt x="1018575" y="1263776"/>
                  <a:pt x="984400" y="1242374"/>
                </a:cubicBezTo>
                <a:cubicBezTo>
                  <a:pt x="979221" y="1238921"/>
                  <a:pt x="977841" y="1232017"/>
                  <a:pt x="977149" y="1225458"/>
                </a:cubicBezTo>
                <a:cubicBezTo>
                  <a:pt x="976115" y="1213030"/>
                  <a:pt x="978530" y="1200949"/>
                  <a:pt x="983019" y="1189902"/>
                </a:cubicBezTo>
                <a:cubicBezTo>
                  <a:pt x="995792" y="1159523"/>
                  <a:pt x="1005457" y="1128109"/>
                  <a:pt x="1016158" y="1097041"/>
                </a:cubicBezTo>
                <a:cubicBezTo>
                  <a:pt x="1022717" y="1078055"/>
                  <a:pt x="1036181" y="1071841"/>
                  <a:pt x="1055513" y="1078055"/>
                </a:cubicBezTo>
                <a:cubicBezTo>
                  <a:pt x="1071737" y="1082887"/>
                  <a:pt x="1084855" y="1093934"/>
                  <a:pt x="1097628" y="1104290"/>
                </a:cubicBezTo>
                <a:cubicBezTo>
                  <a:pt x="1103496" y="1108779"/>
                  <a:pt x="1107983" y="1110504"/>
                  <a:pt x="1115579" y="1107743"/>
                </a:cubicBezTo>
                <a:cubicBezTo>
                  <a:pt x="1135945" y="1100147"/>
                  <a:pt x="1156313" y="1093589"/>
                  <a:pt x="1177026" y="1087375"/>
                </a:cubicBezTo>
                <a:cubicBezTo>
                  <a:pt x="1187726" y="1084268"/>
                  <a:pt x="1185655" y="1080126"/>
                  <a:pt x="1179787" y="1073913"/>
                </a:cubicBezTo>
                <a:cubicBezTo>
                  <a:pt x="1166668" y="1060449"/>
                  <a:pt x="1151134" y="1050438"/>
                  <a:pt x="1135255" y="1041117"/>
                </a:cubicBezTo>
                <a:cubicBezTo>
                  <a:pt x="1062417" y="998311"/>
                  <a:pt x="998207" y="944460"/>
                  <a:pt x="939868" y="883702"/>
                </a:cubicBezTo>
                <a:cubicBezTo>
                  <a:pt x="813177" y="751488"/>
                  <a:pt x="683379" y="622035"/>
                  <a:pt x="549783" y="496379"/>
                </a:cubicBezTo>
                <a:cubicBezTo>
                  <a:pt x="385809" y="341382"/>
                  <a:pt x="211479" y="197084"/>
                  <a:pt x="40947" y="48990"/>
                </a:cubicBezTo>
                <a:cubicBezTo>
                  <a:pt x="28864" y="38635"/>
                  <a:pt x="17472" y="27933"/>
                  <a:pt x="5735" y="17231"/>
                </a:cubicBezTo>
                <a:cubicBezTo>
                  <a:pt x="2283" y="13780"/>
                  <a:pt x="-1859" y="9292"/>
                  <a:pt x="902" y="4114"/>
                </a:cubicBezTo>
                <a:cubicBezTo>
                  <a:pt x="4009" y="-1755"/>
                  <a:pt x="10568" y="-29"/>
                  <a:pt x="15747" y="1352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226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D52FCF1B-F1CF-41E9-84C6-9D8022AAF358}"/>
              </a:ext>
            </a:extLst>
          </p:cNvPr>
          <p:cNvSpPr/>
          <p:nvPr userDrawn="1"/>
        </p:nvSpPr>
        <p:spPr>
          <a:xfrm>
            <a:off x="1394131" y="5094016"/>
            <a:ext cx="698917" cy="1801790"/>
          </a:xfrm>
          <a:custGeom>
            <a:avLst/>
            <a:gdLst>
              <a:gd name="connsiteX0" fmla="*/ 15747 w 1825371"/>
              <a:gd name="connsiteY0" fmla="*/ 1352 h 3047785"/>
              <a:gd name="connsiteX1" fmla="*/ 83062 w 1825371"/>
              <a:gd name="connsiteY1" fmla="*/ 34837 h 3047785"/>
              <a:gd name="connsiteX2" fmla="*/ 961270 w 1825371"/>
              <a:gd name="connsiteY2" fmla="*/ 755975 h 3047785"/>
              <a:gd name="connsiteX3" fmla="*/ 1239162 w 1825371"/>
              <a:gd name="connsiteY3" fmla="*/ 1001764 h 3047785"/>
              <a:gd name="connsiteX4" fmla="*/ 1276445 w 1825371"/>
              <a:gd name="connsiteY4" fmla="*/ 1025928 h 3047785"/>
              <a:gd name="connsiteX5" fmla="*/ 1316489 w 1825371"/>
              <a:gd name="connsiteY5" fmla="*/ 1009704 h 3047785"/>
              <a:gd name="connsiteX6" fmla="*/ 1345141 w 1825371"/>
              <a:gd name="connsiteY6" fmla="*/ 948602 h 3047785"/>
              <a:gd name="connsiteX7" fmla="*/ 1407624 w 1825371"/>
              <a:gd name="connsiteY7" fmla="*/ 869894 h 3047785"/>
              <a:gd name="connsiteX8" fmla="*/ 1749379 w 1825371"/>
              <a:gd name="connsiteY8" fmla="*/ 590967 h 3047785"/>
              <a:gd name="connsiteX9" fmla="*/ 1808066 w 1825371"/>
              <a:gd name="connsiteY9" fmla="*/ 545399 h 3047785"/>
              <a:gd name="connsiteX10" fmla="*/ 1825326 w 1825371"/>
              <a:gd name="connsiteY10" fmla="*/ 554375 h 3047785"/>
              <a:gd name="connsiteX11" fmla="*/ 1811172 w 1825371"/>
              <a:gd name="connsiteY11" fmla="*/ 590277 h 3047785"/>
              <a:gd name="connsiteX12" fmla="*/ 1721073 w 1825371"/>
              <a:gd name="connsiteY12" fmla="*/ 698326 h 3047785"/>
              <a:gd name="connsiteX13" fmla="*/ 1385877 w 1825371"/>
              <a:gd name="connsiteY13" fmla="*/ 1068389 h 3047785"/>
              <a:gd name="connsiteX14" fmla="*/ 1376211 w 1825371"/>
              <a:gd name="connsiteY14" fmla="*/ 1098421 h 3047785"/>
              <a:gd name="connsiteX15" fmla="*/ 1361366 w 1825371"/>
              <a:gd name="connsiteY15" fmla="*/ 1135359 h 3047785"/>
              <a:gd name="connsiteX16" fmla="*/ 1355153 w 1825371"/>
              <a:gd name="connsiteY16" fmla="*/ 1169879 h 3047785"/>
              <a:gd name="connsiteX17" fmla="*/ 1409696 w 1825371"/>
              <a:gd name="connsiteY17" fmla="*/ 1384253 h 3047785"/>
              <a:gd name="connsiteX18" fmla="*/ 1524994 w 1825371"/>
              <a:gd name="connsiteY18" fmla="*/ 1739817 h 3047785"/>
              <a:gd name="connsiteX19" fmla="*/ 1659971 w 1825371"/>
              <a:gd name="connsiteY19" fmla="*/ 2199288 h 3047785"/>
              <a:gd name="connsiteX20" fmla="*/ 1782864 w 1825371"/>
              <a:gd name="connsiteY20" fmla="*/ 2697077 h 3047785"/>
              <a:gd name="connsiteX21" fmla="*/ 1794257 w 1825371"/>
              <a:gd name="connsiteY21" fmla="*/ 2767845 h 3047785"/>
              <a:gd name="connsiteX22" fmla="*/ 1791840 w 1825371"/>
              <a:gd name="connsiteY22" fmla="*/ 2778202 h 3047785"/>
              <a:gd name="connsiteX23" fmla="*/ 1784245 w 1825371"/>
              <a:gd name="connsiteY23" fmla="*/ 2770607 h 3047785"/>
              <a:gd name="connsiteX24" fmla="*/ 1746617 w 1825371"/>
              <a:gd name="connsiteY24" fmla="*/ 2660831 h 3047785"/>
              <a:gd name="connsiteX25" fmla="*/ 1513602 w 1825371"/>
              <a:gd name="connsiteY25" fmla="*/ 1875484 h 3047785"/>
              <a:gd name="connsiteX26" fmla="*/ 1297158 w 1825371"/>
              <a:gd name="connsiteY26" fmla="*/ 1267919 h 3047785"/>
              <a:gd name="connsiteX27" fmla="*/ 1275064 w 1825371"/>
              <a:gd name="connsiteY27" fmla="*/ 1217173 h 3047785"/>
              <a:gd name="connsiteX28" fmla="*/ 1248483 w 1825371"/>
              <a:gd name="connsiteY28" fmla="*/ 1193353 h 3047785"/>
              <a:gd name="connsiteX29" fmla="*/ 1232949 w 1825371"/>
              <a:gd name="connsiteY29" fmla="*/ 1222351 h 3047785"/>
              <a:gd name="connsiteX30" fmla="*/ 1230877 w 1825371"/>
              <a:gd name="connsiteY30" fmla="*/ 1283108 h 3047785"/>
              <a:gd name="connsiteX31" fmla="*/ 1243305 w 1825371"/>
              <a:gd name="connsiteY31" fmla="*/ 1522336 h 3047785"/>
              <a:gd name="connsiteX32" fmla="*/ 1261256 w 1825371"/>
              <a:gd name="connsiteY32" fmla="*/ 1854772 h 3047785"/>
              <a:gd name="connsiteX33" fmla="*/ 1272647 w 1825371"/>
              <a:gd name="connsiteY33" fmla="*/ 2086061 h 3047785"/>
              <a:gd name="connsiteX34" fmla="*/ 1288528 w 1825371"/>
              <a:gd name="connsiteY34" fmla="*/ 2674639 h 3047785"/>
              <a:gd name="connsiteX35" fmla="*/ 1297493 w 1825371"/>
              <a:gd name="connsiteY35" fmla="*/ 3047785 h 3047785"/>
              <a:gd name="connsiteX36" fmla="*/ 1048951 w 1825371"/>
              <a:gd name="connsiteY36" fmla="*/ 3047785 h 3047785"/>
              <a:gd name="connsiteX37" fmla="*/ 1053441 w 1825371"/>
              <a:gd name="connsiteY37" fmla="*/ 2920082 h 3047785"/>
              <a:gd name="connsiteX38" fmla="*/ 1066213 w 1825371"/>
              <a:gd name="connsiteY38" fmla="*/ 2573839 h 3047785"/>
              <a:gd name="connsiteX39" fmla="*/ 1077951 w 1825371"/>
              <a:gd name="connsiteY39" fmla="*/ 2236916 h 3047785"/>
              <a:gd name="connsiteX40" fmla="*/ 1093485 w 1825371"/>
              <a:gd name="connsiteY40" fmla="*/ 1882733 h 3047785"/>
              <a:gd name="connsiteX41" fmla="*/ 1107983 w 1825371"/>
              <a:gd name="connsiteY41" fmla="*/ 1608293 h 3047785"/>
              <a:gd name="connsiteX42" fmla="*/ 1125245 w 1825371"/>
              <a:gd name="connsiteY42" fmla="*/ 1293464 h 3047785"/>
              <a:gd name="connsiteX43" fmla="*/ 1096247 w 1825371"/>
              <a:gd name="connsiteY43" fmla="*/ 1270681 h 3047785"/>
              <a:gd name="connsiteX44" fmla="*/ 984400 w 1825371"/>
              <a:gd name="connsiteY44" fmla="*/ 1242374 h 3047785"/>
              <a:gd name="connsiteX45" fmla="*/ 977149 w 1825371"/>
              <a:gd name="connsiteY45" fmla="*/ 1225458 h 3047785"/>
              <a:gd name="connsiteX46" fmla="*/ 983019 w 1825371"/>
              <a:gd name="connsiteY46" fmla="*/ 1189902 h 3047785"/>
              <a:gd name="connsiteX47" fmla="*/ 1016158 w 1825371"/>
              <a:gd name="connsiteY47" fmla="*/ 1097041 h 3047785"/>
              <a:gd name="connsiteX48" fmla="*/ 1055513 w 1825371"/>
              <a:gd name="connsiteY48" fmla="*/ 1078055 h 3047785"/>
              <a:gd name="connsiteX49" fmla="*/ 1097628 w 1825371"/>
              <a:gd name="connsiteY49" fmla="*/ 1104290 h 3047785"/>
              <a:gd name="connsiteX50" fmla="*/ 1115579 w 1825371"/>
              <a:gd name="connsiteY50" fmla="*/ 1107743 h 3047785"/>
              <a:gd name="connsiteX51" fmla="*/ 1177026 w 1825371"/>
              <a:gd name="connsiteY51" fmla="*/ 1087375 h 3047785"/>
              <a:gd name="connsiteX52" fmla="*/ 1179787 w 1825371"/>
              <a:gd name="connsiteY52" fmla="*/ 1073913 h 3047785"/>
              <a:gd name="connsiteX53" fmla="*/ 1135255 w 1825371"/>
              <a:gd name="connsiteY53" fmla="*/ 1041117 h 3047785"/>
              <a:gd name="connsiteX54" fmla="*/ 939868 w 1825371"/>
              <a:gd name="connsiteY54" fmla="*/ 883702 h 3047785"/>
              <a:gd name="connsiteX55" fmla="*/ 549783 w 1825371"/>
              <a:gd name="connsiteY55" fmla="*/ 496379 h 3047785"/>
              <a:gd name="connsiteX56" fmla="*/ 40947 w 1825371"/>
              <a:gd name="connsiteY56" fmla="*/ 48990 h 3047785"/>
              <a:gd name="connsiteX57" fmla="*/ 5735 w 1825371"/>
              <a:gd name="connsiteY57" fmla="*/ 17231 h 3047785"/>
              <a:gd name="connsiteX58" fmla="*/ 902 w 1825371"/>
              <a:gd name="connsiteY58" fmla="*/ 4114 h 3047785"/>
              <a:gd name="connsiteX59" fmla="*/ 15747 w 1825371"/>
              <a:gd name="connsiteY59" fmla="*/ 1352 h 3047785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3047785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4685667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97493 w 1825371"/>
              <a:gd name="connsiteY34" fmla="*/ 4685667 h 4705763"/>
              <a:gd name="connsiteX35" fmla="*/ 938419 w 1825371"/>
              <a:gd name="connsiteY35" fmla="*/ 4705763 h 4705763"/>
              <a:gd name="connsiteX36" fmla="*/ 1053441 w 1825371"/>
              <a:gd name="connsiteY36" fmla="*/ 2920082 h 4705763"/>
              <a:gd name="connsiteX37" fmla="*/ 1066213 w 1825371"/>
              <a:gd name="connsiteY37" fmla="*/ 2573839 h 4705763"/>
              <a:gd name="connsiteX38" fmla="*/ 1077951 w 1825371"/>
              <a:gd name="connsiteY38" fmla="*/ 2236916 h 4705763"/>
              <a:gd name="connsiteX39" fmla="*/ 1093485 w 1825371"/>
              <a:gd name="connsiteY39" fmla="*/ 1882733 h 4705763"/>
              <a:gd name="connsiteX40" fmla="*/ 1107983 w 1825371"/>
              <a:gd name="connsiteY40" fmla="*/ 1608293 h 4705763"/>
              <a:gd name="connsiteX41" fmla="*/ 1125245 w 1825371"/>
              <a:gd name="connsiteY41" fmla="*/ 1293464 h 4705763"/>
              <a:gd name="connsiteX42" fmla="*/ 1096247 w 1825371"/>
              <a:gd name="connsiteY42" fmla="*/ 1270681 h 4705763"/>
              <a:gd name="connsiteX43" fmla="*/ 984400 w 1825371"/>
              <a:gd name="connsiteY43" fmla="*/ 1242374 h 4705763"/>
              <a:gd name="connsiteX44" fmla="*/ 977149 w 1825371"/>
              <a:gd name="connsiteY44" fmla="*/ 1225458 h 4705763"/>
              <a:gd name="connsiteX45" fmla="*/ 983019 w 1825371"/>
              <a:gd name="connsiteY45" fmla="*/ 1189902 h 4705763"/>
              <a:gd name="connsiteX46" fmla="*/ 1016158 w 1825371"/>
              <a:gd name="connsiteY46" fmla="*/ 1097041 h 4705763"/>
              <a:gd name="connsiteX47" fmla="*/ 1055513 w 1825371"/>
              <a:gd name="connsiteY47" fmla="*/ 1078055 h 4705763"/>
              <a:gd name="connsiteX48" fmla="*/ 1097628 w 1825371"/>
              <a:gd name="connsiteY48" fmla="*/ 1104290 h 4705763"/>
              <a:gd name="connsiteX49" fmla="*/ 1115579 w 1825371"/>
              <a:gd name="connsiteY49" fmla="*/ 1107743 h 4705763"/>
              <a:gd name="connsiteX50" fmla="*/ 1177026 w 1825371"/>
              <a:gd name="connsiteY50" fmla="*/ 1087375 h 4705763"/>
              <a:gd name="connsiteX51" fmla="*/ 1179787 w 1825371"/>
              <a:gd name="connsiteY51" fmla="*/ 1073913 h 4705763"/>
              <a:gd name="connsiteX52" fmla="*/ 1135255 w 1825371"/>
              <a:gd name="connsiteY52" fmla="*/ 1041117 h 4705763"/>
              <a:gd name="connsiteX53" fmla="*/ 939868 w 1825371"/>
              <a:gd name="connsiteY53" fmla="*/ 883702 h 4705763"/>
              <a:gd name="connsiteX54" fmla="*/ 549783 w 1825371"/>
              <a:gd name="connsiteY54" fmla="*/ 496379 h 4705763"/>
              <a:gd name="connsiteX55" fmla="*/ 40947 w 1825371"/>
              <a:gd name="connsiteY55" fmla="*/ 48990 h 4705763"/>
              <a:gd name="connsiteX56" fmla="*/ 5735 w 1825371"/>
              <a:gd name="connsiteY56" fmla="*/ 17231 h 4705763"/>
              <a:gd name="connsiteX57" fmla="*/ 902 w 1825371"/>
              <a:gd name="connsiteY57" fmla="*/ 4114 h 4705763"/>
              <a:gd name="connsiteX58" fmla="*/ 15747 w 1825371"/>
              <a:gd name="connsiteY58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97493 w 1825371"/>
              <a:gd name="connsiteY33" fmla="*/ 4685667 h 4705763"/>
              <a:gd name="connsiteX34" fmla="*/ 938419 w 1825371"/>
              <a:gd name="connsiteY34" fmla="*/ 4705763 h 4705763"/>
              <a:gd name="connsiteX35" fmla="*/ 1053441 w 1825371"/>
              <a:gd name="connsiteY35" fmla="*/ 2920082 h 4705763"/>
              <a:gd name="connsiteX36" fmla="*/ 1066213 w 1825371"/>
              <a:gd name="connsiteY36" fmla="*/ 2573839 h 4705763"/>
              <a:gd name="connsiteX37" fmla="*/ 1077951 w 1825371"/>
              <a:gd name="connsiteY37" fmla="*/ 2236916 h 4705763"/>
              <a:gd name="connsiteX38" fmla="*/ 1093485 w 1825371"/>
              <a:gd name="connsiteY38" fmla="*/ 1882733 h 4705763"/>
              <a:gd name="connsiteX39" fmla="*/ 1107983 w 1825371"/>
              <a:gd name="connsiteY39" fmla="*/ 1608293 h 4705763"/>
              <a:gd name="connsiteX40" fmla="*/ 1125245 w 1825371"/>
              <a:gd name="connsiteY40" fmla="*/ 1293464 h 4705763"/>
              <a:gd name="connsiteX41" fmla="*/ 1096247 w 1825371"/>
              <a:gd name="connsiteY41" fmla="*/ 1270681 h 4705763"/>
              <a:gd name="connsiteX42" fmla="*/ 984400 w 1825371"/>
              <a:gd name="connsiteY42" fmla="*/ 1242374 h 4705763"/>
              <a:gd name="connsiteX43" fmla="*/ 977149 w 1825371"/>
              <a:gd name="connsiteY43" fmla="*/ 1225458 h 4705763"/>
              <a:gd name="connsiteX44" fmla="*/ 983019 w 1825371"/>
              <a:gd name="connsiteY44" fmla="*/ 1189902 h 4705763"/>
              <a:gd name="connsiteX45" fmla="*/ 1016158 w 1825371"/>
              <a:gd name="connsiteY45" fmla="*/ 1097041 h 4705763"/>
              <a:gd name="connsiteX46" fmla="*/ 1055513 w 1825371"/>
              <a:gd name="connsiteY46" fmla="*/ 1078055 h 4705763"/>
              <a:gd name="connsiteX47" fmla="*/ 1097628 w 1825371"/>
              <a:gd name="connsiteY47" fmla="*/ 1104290 h 4705763"/>
              <a:gd name="connsiteX48" fmla="*/ 1115579 w 1825371"/>
              <a:gd name="connsiteY48" fmla="*/ 1107743 h 4705763"/>
              <a:gd name="connsiteX49" fmla="*/ 1177026 w 1825371"/>
              <a:gd name="connsiteY49" fmla="*/ 1087375 h 4705763"/>
              <a:gd name="connsiteX50" fmla="*/ 1179787 w 1825371"/>
              <a:gd name="connsiteY50" fmla="*/ 1073913 h 4705763"/>
              <a:gd name="connsiteX51" fmla="*/ 1135255 w 1825371"/>
              <a:gd name="connsiteY51" fmla="*/ 1041117 h 4705763"/>
              <a:gd name="connsiteX52" fmla="*/ 939868 w 1825371"/>
              <a:gd name="connsiteY52" fmla="*/ 883702 h 4705763"/>
              <a:gd name="connsiteX53" fmla="*/ 549783 w 1825371"/>
              <a:gd name="connsiteY53" fmla="*/ 496379 h 4705763"/>
              <a:gd name="connsiteX54" fmla="*/ 40947 w 1825371"/>
              <a:gd name="connsiteY54" fmla="*/ 48990 h 4705763"/>
              <a:gd name="connsiteX55" fmla="*/ 5735 w 1825371"/>
              <a:gd name="connsiteY55" fmla="*/ 17231 h 4705763"/>
              <a:gd name="connsiteX56" fmla="*/ 902 w 1825371"/>
              <a:gd name="connsiteY56" fmla="*/ 4114 h 4705763"/>
              <a:gd name="connsiteX57" fmla="*/ 15747 w 1825371"/>
              <a:gd name="connsiteY57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97493 w 1825371"/>
              <a:gd name="connsiteY32" fmla="*/ 4685667 h 4705763"/>
              <a:gd name="connsiteX33" fmla="*/ 938419 w 1825371"/>
              <a:gd name="connsiteY33" fmla="*/ 4705763 h 4705763"/>
              <a:gd name="connsiteX34" fmla="*/ 1053441 w 1825371"/>
              <a:gd name="connsiteY34" fmla="*/ 2920082 h 4705763"/>
              <a:gd name="connsiteX35" fmla="*/ 1066213 w 1825371"/>
              <a:gd name="connsiteY35" fmla="*/ 2573839 h 4705763"/>
              <a:gd name="connsiteX36" fmla="*/ 1077951 w 1825371"/>
              <a:gd name="connsiteY36" fmla="*/ 2236916 h 4705763"/>
              <a:gd name="connsiteX37" fmla="*/ 1093485 w 1825371"/>
              <a:gd name="connsiteY37" fmla="*/ 1882733 h 4705763"/>
              <a:gd name="connsiteX38" fmla="*/ 1107983 w 1825371"/>
              <a:gd name="connsiteY38" fmla="*/ 1608293 h 4705763"/>
              <a:gd name="connsiteX39" fmla="*/ 1125245 w 1825371"/>
              <a:gd name="connsiteY39" fmla="*/ 1293464 h 4705763"/>
              <a:gd name="connsiteX40" fmla="*/ 1096247 w 1825371"/>
              <a:gd name="connsiteY40" fmla="*/ 1270681 h 4705763"/>
              <a:gd name="connsiteX41" fmla="*/ 984400 w 1825371"/>
              <a:gd name="connsiteY41" fmla="*/ 1242374 h 4705763"/>
              <a:gd name="connsiteX42" fmla="*/ 977149 w 1825371"/>
              <a:gd name="connsiteY42" fmla="*/ 1225458 h 4705763"/>
              <a:gd name="connsiteX43" fmla="*/ 983019 w 1825371"/>
              <a:gd name="connsiteY43" fmla="*/ 1189902 h 4705763"/>
              <a:gd name="connsiteX44" fmla="*/ 1016158 w 1825371"/>
              <a:gd name="connsiteY44" fmla="*/ 1097041 h 4705763"/>
              <a:gd name="connsiteX45" fmla="*/ 1055513 w 1825371"/>
              <a:gd name="connsiteY45" fmla="*/ 1078055 h 4705763"/>
              <a:gd name="connsiteX46" fmla="*/ 1097628 w 1825371"/>
              <a:gd name="connsiteY46" fmla="*/ 1104290 h 4705763"/>
              <a:gd name="connsiteX47" fmla="*/ 1115579 w 1825371"/>
              <a:gd name="connsiteY47" fmla="*/ 1107743 h 4705763"/>
              <a:gd name="connsiteX48" fmla="*/ 1177026 w 1825371"/>
              <a:gd name="connsiteY48" fmla="*/ 1087375 h 4705763"/>
              <a:gd name="connsiteX49" fmla="*/ 1179787 w 1825371"/>
              <a:gd name="connsiteY49" fmla="*/ 1073913 h 4705763"/>
              <a:gd name="connsiteX50" fmla="*/ 1135255 w 1825371"/>
              <a:gd name="connsiteY50" fmla="*/ 1041117 h 4705763"/>
              <a:gd name="connsiteX51" fmla="*/ 939868 w 1825371"/>
              <a:gd name="connsiteY51" fmla="*/ 883702 h 4705763"/>
              <a:gd name="connsiteX52" fmla="*/ 549783 w 1825371"/>
              <a:gd name="connsiteY52" fmla="*/ 496379 h 4705763"/>
              <a:gd name="connsiteX53" fmla="*/ 40947 w 1825371"/>
              <a:gd name="connsiteY53" fmla="*/ 48990 h 4705763"/>
              <a:gd name="connsiteX54" fmla="*/ 5735 w 1825371"/>
              <a:gd name="connsiteY54" fmla="*/ 17231 h 4705763"/>
              <a:gd name="connsiteX55" fmla="*/ 902 w 1825371"/>
              <a:gd name="connsiteY55" fmla="*/ 4114 h 4705763"/>
              <a:gd name="connsiteX56" fmla="*/ 15747 w 1825371"/>
              <a:gd name="connsiteY56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07983 w 1825371"/>
              <a:gd name="connsiteY37" fmla="*/ 1608293 h 4705763"/>
              <a:gd name="connsiteX38" fmla="*/ 1125245 w 1825371"/>
              <a:gd name="connsiteY38" fmla="*/ 1293464 h 4705763"/>
              <a:gd name="connsiteX39" fmla="*/ 1096247 w 1825371"/>
              <a:gd name="connsiteY39" fmla="*/ 1270681 h 4705763"/>
              <a:gd name="connsiteX40" fmla="*/ 984400 w 1825371"/>
              <a:gd name="connsiteY40" fmla="*/ 1242374 h 4705763"/>
              <a:gd name="connsiteX41" fmla="*/ 977149 w 1825371"/>
              <a:gd name="connsiteY41" fmla="*/ 1225458 h 4705763"/>
              <a:gd name="connsiteX42" fmla="*/ 983019 w 1825371"/>
              <a:gd name="connsiteY42" fmla="*/ 1189902 h 4705763"/>
              <a:gd name="connsiteX43" fmla="*/ 1016158 w 1825371"/>
              <a:gd name="connsiteY43" fmla="*/ 1097041 h 4705763"/>
              <a:gd name="connsiteX44" fmla="*/ 1055513 w 1825371"/>
              <a:gd name="connsiteY44" fmla="*/ 1078055 h 4705763"/>
              <a:gd name="connsiteX45" fmla="*/ 1097628 w 1825371"/>
              <a:gd name="connsiteY45" fmla="*/ 1104290 h 4705763"/>
              <a:gd name="connsiteX46" fmla="*/ 1115579 w 1825371"/>
              <a:gd name="connsiteY46" fmla="*/ 1107743 h 4705763"/>
              <a:gd name="connsiteX47" fmla="*/ 1177026 w 1825371"/>
              <a:gd name="connsiteY47" fmla="*/ 1087375 h 4705763"/>
              <a:gd name="connsiteX48" fmla="*/ 1179787 w 1825371"/>
              <a:gd name="connsiteY48" fmla="*/ 1073913 h 4705763"/>
              <a:gd name="connsiteX49" fmla="*/ 1135255 w 1825371"/>
              <a:gd name="connsiteY49" fmla="*/ 1041117 h 4705763"/>
              <a:gd name="connsiteX50" fmla="*/ 939868 w 1825371"/>
              <a:gd name="connsiteY50" fmla="*/ 883702 h 4705763"/>
              <a:gd name="connsiteX51" fmla="*/ 549783 w 1825371"/>
              <a:gd name="connsiteY51" fmla="*/ 496379 h 4705763"/>
              <a:gd name="connsiteX52" fmla="*/ 40947 w 1825371"/>
              <a:gd name="connsiteY52" fmla="*/ 48990 h 4705763"/>
              <a:gd name="connsiteX53" fmla="*/ 5735 w 1825371"/>
              <a:gd name="connsiteY53" fmla="*/ 17231 h 4705763"/>
              <a:gd name="connsiteX54" fmla="*/ 902 w 1825371"/>
              <a:gd name="connsiteY54" fmla="*/ 4114 h 4705763"/>
              <a:gd name="connsiteX55" fmla="*/ 15747 w 1825371"/>
              <a:gd name="connsiteY55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25245 w 1825371"/>
              <a:gd name="connsiteY37" fmla="*/ 1293464 h 4705763"/>
              <a:gd name="connsiteX38" fmla="*/ 1096247 w 1825371"/>
              <a:gd name="connsiteY38" fmla="*/ 1270681 h 4705763"/>
              <a:gd name="connsiteX39" fmla="*/ 984400 w 1825371"/>
              <a:gd name="connsiteY39" fmla="*/ 1242374 h 4705763"/>
              <a:gd name="connsiteX40" fmla="*/ 977149 w 1825371"/>
              <a:gd name="connsiteY40" fmla="*/ 1225458 h 4705763"/>
              <a:gd name="connsiteX41" fmla="*/ 983019 w 1825371"/>
              <a:gd name="connsiteY41" fmla="*/ 1189902 h 4705763"/>
              <a:gd name="connsiteX42" fmla="*/ 1016158 w 1825371"/>
              <a:gd name="connsiteY42" fmla="*/ 1097041 h 4705763"/>
              <a:gd name="connsiteX43" fmla="*/ 1055513 w 1825371"/>
              <a:gd name="connsiteY43" fmla="*/ 1078055 h 4705763"/>
              <a:gd name="connsiteX44" fmla="*/ 1097628 w 1825371"/>
              <a:gd name="connsiteY44" fmla="*/ 1104290 h 4705763"/>
              <a:gd name="connsiteX45" fmla="*/ 1115579 w 1825371"/>
              <a:gd name="connsiteY45" fmla="*/ 1107743 h 4705763"/>
              <a:gd name="connsiteX46" fmla="*/ 1177026 w 1825371"/>
              <a:gd name="connsiteY46" fmla="*/ 1087375 h 4705763"/>
              <a:gd name="connsiteX47" fmla="*/ 1179787 w 1825371"/>
              <a:gd name="connsiteY47" fmla="*/ 1073913 h 4705763"/>
              <a:gd name="connsiteX48" fmla="*/ 1135255 w 1825371"/>
              <a:gd name="connsiteY48" fmla="*/ 1041117 h 4705763"/>
              <a:gd name="connsiteX49" fmla="*/ 939868 w 1825371"/>
              <a:gd name="connsiteY49" fmla="*/ 883702 h 4705763"/>
              <a:gd name="connsiteX50" fmla="*/ 549783 w 1825371"/>
              <a:gd name="connsiteY50" fmla="*/ 496379 h 4705763"/>
              <a:gd name="connsiteX51" fmla="*/ 40947 w 1825371"/>
              <a:gd name="connsiteY51" fmla="*/ 48990 h 4705763"/>
              <a:gd name="connsiteX52" fmla="*/ 5735 w 1825371"/>
              <a:gd name="connsiteY52" fmla="*/ 17231 h 4705763"/>
              <a:gd name="connsiteX53" fmla="*/ 902 w 1825371"/>
              <a:gd name="connsiteY53" fmla="*/ 4114 h 4705763"/>
              <a:gd name="connsiteX54" fmla="*/ 15747 w 1825371"/>
              <a:gd name="connsiteY54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125245 w 1825371"/>
              <a:gd name="connsiteY36" fmla="*/ 1293464 h 4705763"/>
              <a:gd name="connsiteX37" fmla="*/ 1096247 w 1825371"/>
              <a:gd name="connsiteY37" fmla="*/ 1270681 h 4705763"/>
              <a:gd name="connsiteX38" fmla="*/ 984400 w 1825371"/>
              <a:gd name="connsiteY38" fmla="*/ 1242374 h 4705763"/>
              <a:gd name="connsiteX39" fmla="*/ 977149 w 1825371"/>
              <a:gd name="connsiteY39" fmla="*/ 1225458 h 4705763"/>
              <a:gd name="connsiteX40" fmla="*/ 983019 w 1825371"/>
              <a:gd name="connsiteY40" fmla="*/ 1189902 h 4705763"/>
              <a:gd name="connsiteX41" fmla="*/ 1016158 w 1825371"/>
              <a:gd name="connsiteY41" fmla="*/ 1097041 h 4705763"/>
              <a:gd name="connsiteX42" fmla="*/ 1055513 w 1825371"/>
              <a:gd name="connsiteY42" fmla="*/ 1078055 h 4705763"/>
              <a:gd name="connsiteX43" fmla="*/ 1097628 w 1825371"/>
              <a:gd name="connsiteY43" fmla="*/ 1104290 h 4705763"/>
              <a:gd name="connsiteX44" fmla="*/ 1115579 w 1825371"/>
              <a:gd name="connsiteY44" fmla="*/ 1107743 h 4705763"/>
              <a:gd name="connsiteX45" fmla="*/ 1177026 w 1825371"/>
              <a:gd name="connsiteY45" fmla="*/ 1087375 h 4705763"/>
              <a:gd name="connsiteX46" fmla="*/ 1179787 w 1825371"/>
              <a:gd name="connsiteY46" fmla="*/ 1073913 h 4705763"/>
              <a:gd name="connsiteX47" fmla="*/ 1135255 w 1825371"/>
              <a:gd name="connsiteY47" fmla="*/ 1041117 h 4705763"/>
              <a:gd name="connsiteX48" fmla="*/ 939868 w 1825371"/>
              <a:gd name="connsiteY48" fmla="*/ 883702 h 4705763"/>
              <a:gd name="connsiteX49" fmla="*/ 549783 w 1825371"/>
              <a:gd name="connsiteY49" fmla="*/ 496379 h 4705763"/>
              <a:gd name="connsiteX50" fmla="*/ 40947 w 1825371"/>
              <a:gd name="connsiteY50" fmla="*/ 48990 h 4705763"/>
              <a:gd name="connsiteX51" fmla="*/ 5735 w 1825371"/>
              <a:gd name="connsiteY51" fmla="*/ 17231 h 4705763"/>
              <a:gd name="connsiteX52" fmla="*/ 902 w 1825371"/>
              <a:gd name="connsiteY52" fmla="*/ 4114 h 4705763"/>
              <a:gd name="connsiteX53" fmla="*/ 15747 w 1825371"/>
              <a:gd name="connsiteY53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125245 w 1825371"/>
              <a:gd name="connsiteY35" fmla="*/ 1293464 h 4705763"/>
              <a:gd name="connsiteX36" fmla="*/ 1096247 w 1825371"/>
              <a:gd name="connsiteY36" fmla="*/ 1270681 h 4705763"/>
              <a:gd name="connsiteX37" fmla="*/ 984400 w 1825371"/>
              <a:gd name="connsiteY37" fmla="*/ 1242374 h 4705763"/>
              <a:gd name="connsiteX38" fmla="*/ 977149 w 1825371"/>
              <a:gd name="connsiteY38" fmla="*/ 1225458 h 4705763"/>
              <a:gd name="connsiteX39" fmla="*/ 983019 w 1825371"/>
              <a:gd name="connsiteY39" fmla="*/ 1189902 h 4705763"/>
              <a:gd name="connsiteX40" fmla="*/ 1016158 w 1825371"/>
              <a:gd name="connsiteY40" fmla="*/ 1097041 h 4705763"/>
              <a:gd name="connsiteX41" fmla="*/ 1055513 w 1825371"/>
              <a:gd name="connsiteY41" fmla="*/ 1078055 h 4705763"/>
              <a:gd name="connsiteX42" fmla="*/ 1097628 w 1825371"/>
              <a:gd name="connsiteY42" fmla="*/ 1104290 h 4705763"/>
              <a:gd name="connsiteX43" fmla="*/ 1115579 w 1825371"/>
              <a:gd name="connsiteY43" fmla="*/ 1107743 h 4705763"/>
              <a:gd name="connsiteX44" fmla="*/ 1177026 w 1825371"/>
              <a:gd name="connsiteY44" fmla="*/ 1087375 h 4705763"/>
              <a:gd name="connsiteX45" fmla="*/ 1179787 w 1825371"/>
              <a:gd name="connsiteY45" fmla="*/ 1073913 h 4705763"/>
              <a:gd name="connsiteX46" fmla="*/ 1135255 w 1825371"/>
              <a:gd name="connsiteY46" fmla="*/ 1041117 h 4705763"/>
              <a:gd name="connsiteX47" fmla="*/ 939868 w 1825371"/>
              <a:gd name="connsiteY47" fmla="*/ 883702 h 4705763"/>
              <a:gd name="connsiteX48" fmla="*/ 549783 w 1825371"/>
              <a:gd name="connsiteY48" fmla="*/ 496379 h 4705763"/>
              <a:gd name="connsiteX49" fmla="*/ 40947 w 1825371"/>
              <a:gd name="connsiteY49" fmla="*/ 48990 h 4705763"/>
              <a:gd name="connsiteX50" fmla="*/ 5735 w 1825371"/>
              <a:gd name="connsiteY50" fmla="*/ 17231 h 4705763"/>
              <a:gd name="connsiteX51" fmla="*/ 902 w 1825371"/>
              <a:gd name="connsiteY51" fmla="*/ 4114 h 4705763"/>
              <a:gd name="connsiteX52" fmla="*/ 15747 w 1825371"/>
              <a:gd name="connsiteY52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125245 w 1825371"/>
              <a:gd name="connsiteY34" fmla="*/ 1293464 h 4705763"/>
              <a:gd name="connsiteX35" fmla="*/ 1096247 w 1825371"/>
              <a:gd name="connsiteY35" fmla="*/ 1270681 h 4705763"/>
              <a:gd name="connsiteX36" fmla="*/ 984400 w 1825371"/>
              <a:gd name="connsiteY36" fmla="*/ 1242374 h 4705763"/>
              <a:gd name="connsiteX37" fmla="*/ 977149 w 1825371"/>
              <a:gd name="connsiteY37" fmla="*/ 1225458 h 4705763"/>
              <a:gd name="connsiteX38" fmla="*/ 983019 w 1825371"/>
              <a:gd name="connsiteY38" fmla="*/ 1189902 h 4705763"/>
              <a:gd name="connsiteX39" fmla="*/ 1016158 w 1825371"/>
              <a:gd name="connsiteY39" fmla="*/ 1097041 h 4705763"/>
              <a:gd name="connsiteX40" fmla="*/ 1055513 w 1825371"/>
              <a:gd name="connsiteY40" fmla="*/ 1078055 h 4705763"/>
              <a:gd name="connsiteX41" fmla="*/ 1097628 w 1825371"/>
              <a:gd name="connsiteY41" fmla="*/ 1104290 h 4705763"/>
              <a:gd name="connsiteX42" fmla="*/ 1115579 w 1825371"/>
              <a:gd name="connsiteY42" fmla="*/ 1107743 h 4705763"/>
              <a:gd name="connsiteX43" fmla="*/ 1177026 w 1825371"/>
              <a:gd name="connsiteY43" fmla="*/ 1087375 h 4705763"/>
              <a:gd name="connsiteX44" fmla="*/ 1179787 w 1825371"/>
              <a:gd name="connsiteY44" fmla="*/ 1073913 h 4705763"/>
              <a:gd name="connsiteX45" fmla="*/ 1135255 w 1825371"/>
              <a:gd name="connsiteY45" fmla="*/ 1041117 h 4705763"/>
              <a:gd name="connsiteX46" fmla="*/ 939868 w 1825371"/>
              <a:gd name="connsiteY46" fmla="*/ 883702 h 4705763"/>
              <a:gd name="connsiteX47" fmla="*/ 549783 w 1825371"/>
              <a:gd name="connsiteY47" fmla="*/ 496379 h 4705763"/>
              <a:gd name="connsiteX48" fmla="*/ 40947 w 1825371"/>
              <a:gd name="connsiteY48" fmla="*/ 48990 h 4705763"/>
              <a:gd name="connsiteX49" fmla="*/ 5735 w 1825371"/>
              <a:gd name="connsiteY49" fmla="*/ 17231 h 4705763"/>
              <a:gd name="connsiteX50" fmla="*/ 902 w 1825371"/>
              <a:gd name="connsiteY50" fmla="*/ 4114 h 4705763"/>
              <a:gd name="connsiteX51" fmla="*/ 15747 w 1825371"/>
              <a:gd name="connsiteY51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125245 w 1825371"/>
              <a:gd name="connsiteY33" fmla="*/ 1293464 h 4705763"/>
              <a:gd name="connsiteX34" fmla="*/ 1096247 w 1825371"/>
              <a:gd name="connsiteY34" fmla="*/ 1270681 h 4705763"/>
              <a:gd name="connsiteX35" fmla="*/ 984400 w 1825371"/>
              <a:gd name="connsiteY35" fmla="*/ 1242374 h 4705763"/>
              <a:gd name="connsiteX36" fmla="*/ 977149 w 1825371"/>
              <a:gd name="connsiteY36" fmla="*/ 1225458 h 4705763"/>
              <a:gd name="connsiteX37" fmla="*/ 983019 w 1825371"/>
              <a:gd name="connsiteY37" fmla="*/ 1189902 h 4705763"/>
              <a:gd name="connsiteX38" fmla="*/ 1016158 w 1825371"/>
              <a:gd name="connsiteY38" fmla="*/ 1097041 h 4705763"/>
              <a:gd name="connsiteX39" fmla="*/ 1055513 w 1825371"/>
              <a:gd name="connsiteY39" fmla="*/ 1078055 h 4705763"/>
              <a:gd name="connsiteX40" fmla="*/ 1097628 w 1825371"/>
              <a:gd name="connsiteY40" fmla="*/ 1104290 h 4705763"/>
              <a:gd name="connsiteX41" fmla="*/ 1115579 w 1825371"/>
              <a:gd name="connsiteY41" fmla="*/ 1107743 h 4705763"/>
              <a:gd name="connsiteX42" fmla="*/ 1177026 w 1825371"/>
              <a:gd name="connsiteY42" fmla="*/ 1087375 h 4705763"/>
              <a:gd name="connsiteX43" fmla="*/ 1179787 w 1825371"/>
              <a:gd name="connsiteY43" fmla="*/ 1073913 h 4705763"/>
              <a:gd name="connsiteX44" fmla="*/ 1135255 w 1825371"/>
              <a:gd name="connsiteY44" fmla="*/ 1041117 h 4705763"/>
              <a:gd name="connsiteX45" fmla="*/ 939868 w 1825371"/>
              <a:gd name="connsiteY45" fmla="*/ 883702 h 4705763"/>
              <a:gd name="connsiteX46" fmla="*/ 549783 w 1825371"/>
              <a:gd name="connsiteY46" fmla="*/ 496379 h 4705763"/>
              <a:gd name="connsiteX47" fmla="*/ 40947 w 1825371"/>
              <a:gd name="connsiteY47" fmla="*/ 48990 h 4705763"/>
              <a:gd name="connsiteX48" fmla="*/ 5735 w 1825371"/>
              <a:gd name="connsiteY48" fmla="*/ 17231 h 4705763"/>
              <a:gd name="connsiteX49" fmla="*/ 902 w 1825371"/>
              <a:gd name="connsiteY49" fmla="*/ 4114 h 4705763"/>
              <a:gd name="connsiteX50" fmla="*/ 15747 w 1825371"/>
              <a:gd name="connsiteY50" fmla="*/ 1352 h 4705763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97493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17106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78613 w 1825371"/>
              <a:gd name="connsiteY32" fmla="*/ 4685667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825371" h="4705764">
                <a:moveTo>
                  <a:pt x="15747" y="1352"/>
                </a:moveTo>
                <a:cubicBezTo>
                  <a:pt x="40601" y="7565"/>
                  <a:pt x="63040" y="19648"/>
                  <a:pt x="83062" y="34837"/>
                </a:cubicBezTo>
                <a:cubicBezTo>
                  <a:pt x="383392" y="265435"/>
                  <a:pt x="679236" y="502594"/>
                  <a:pt x="961270" y="755975"/>
                </a:cubicBezTo>
                <a:cubicBezTo>
                  <a:pt x="1053096" y="838826"/>
                  <a:pt x="1146302" y="919949"/>
                  <a:pt x="1239162" y="1001764"/>
                </a:cubicBezTo>
                <a:cubicBezTo>
                  <a:pt x="1250209" y="1011775"/>
                  <a:pt x="1262636" y="1020060"/>
                  <a:pt x="1276445" y="1025928"/>
                </a:cubicBezTo>
                <a:cubicBezTo>
                  <a:pt x="1296466" y="1034213"/>
                  <a:pt x="1308204" y="1030070"/>
                  <a:pt x="1316489" y="1009704"/>
                </a:cubicBezTo>
                <a:cubicBezTo>
                  <a:pt x="1325119" y="988991"/>
                  <a:pt x="1335821" y="968968"/>
                  <a:pt x="1345141" y="948602"/>
                </a:cubicBezTo>
                <a:cubicBezTo>
                  <a:pt x="1359640" y="917188"/>
                  <a:pt x="1382079" y="892679"/>
                  <a:pt x="1407624" y="869894"/>
                </a:cubicBezTo>
                <a:cubicBezTo>
                  <a:pt x="1517055" y="771511"/>
                  <a:pt x="1634081" y="682447"/>
                  <a:pt x="1749379" y="590967"/>
                </a:cubicBezTo>
                <a:cubicBezTo>
                  <a:pt x="1768711" y="575432"/>
                  <a:pt x="1788043" y="559898"/>
                  <a:pt x="1808066" y="545399"/>
                </a:cubicBezTo>
                <a:cubicBezTo>
                  <a:pt x="1819802" y="536769"/>
                  <a:pt x="1824634" y="539875"/>
                  <a:pt x="1825326" y="554375"/>
                </a:cubicBezTo>
                <a:cubicBezTo>
                  <a:pt x="1826015" y="568528"/>
                  <a:pt x="1818766" y="579575"/>
                  <a:pt x="1811172" y="590277"/>
                </a:cubicBezTo>
                <a:cubicBezTo>
                  <a:pt x="1783900" y="628594"/>
                  <a:pt x="1751451" y="662770"/>
                  <a:pt x="1721073" y="698326"/>
                </a:cubicBezTo>
                <a:cubicBezTo>
                  <a:pt x="1613023" y="825017"/>
                  <a:pt x="1503592" y="950328"/>
                  <a:pt x="1385877" y="1068389"/>
                </a:cubicBezTo>
                <a:cubicBezTo>
                  <a:pt x="1376900" y="1077364"/>
                  <a:pt x="1378626" y="1088411"/>
                  <a:pt x="1376211" y="1098421"/>
                </a:cubicBezTo>
                <a:cubicBezTo>
                  <a:pt x="1373449" y="1111885"/>
                  <a:pt x="1370342" y="1124658"/>
                  <a:pt x="1361366" y="1135359"/>
                </a:cubicBezTo>
                <a:cubicBezTo>
                  <a:pt x="1352736" y="1145370"/>
                  <a:pt x="1352736" y="1157798"/>
                  <a:pt x="1355153" y="1169879"/>
                </a:cubicBezTo>
                <a:cubicBezTo>
                  <a:pt x="1369651" y="1242374"/>
                  <a:pt x="1391054" y="1312796"/>
                  <a:pt x="1409696" y="1384253"/>
                </a:cubicBezTo>
                <a:cubicBezTo>
                  <a:pt x="1440764" y="1505076"/>
                  <a:pt x="1484260" y="1622102"/>
                  <a:pt x="1524994" y="1739817"/>
                </a:cubicBezTo>
                <a:cubicBezTo>
                  <a:pt x="1577466" y="1890674"/>
                  <a:pt x="1615785" y="2046016"/>
                  <a:pt x="1659971" y="2199288"/>
                </a:cubicBezTo>
                <a:cubicBezTo>
                  <a:pt x="1707264" y="2363607"/>
                  <a:pt x="1746273" y="2529998"/>
                  <a:pt x="1782864" y="2697077"/>
                </a:cubicBezTo>
                <a:cubicBezTo>
                  <a:pt x="1788043" y="2720207"/>
                  <a:pt x="1790460" y="2744026"/>
                  <a:pt x="1794257" y="2767845"/>
                </a:cubicBezTo>
                <a:cubicBezTo>
                  <a:pt x="1794947" y="2771643"/>
                  <a:pt x="1797364" y="2776822"/>
                  <a:pt x="1791840" y="2778202"/>
                </a:cubicBezTo>
                <a:cubicBezTo>
                  <a:pt x="1786662" y="2779583"/>
                  <a:pt x="1785626" y="2774405"/>
                  <a:pt x="1784245" y="2770607"/>
                </a:cubicBezTo>
                <a:cubicBezTo>
                  <a:pt x="1770437" y="2734360"/>
                  <a:pt x="1756975" y="2698113"/>
                  <a:pt x="1746617" y="2660831"/>
                </a:cubicBezTo>
                <a:cubicBezTo>
                  <a:pt x="1673779" y="2397784"/>
                  <a:pt x="1595762" y="2136116"/>
                  <a:pt x="1513602" y="1875484"/>
                </a:cubicBezTo>
                <a:cubicBezTo>
                  <a:pt x="1448704" y="1670431"/>
                  <a:pt x="1380007" y="1466759"/>
                  <a:pt x="1297158" y="1267919"/>
                </a:cubicBezTo>
                <a:cubicBezTo>
                  <a:pt x="1289909" y="1251004"/>
                  <a:pt x="1282659" y="1234089"/>
                  <a:pt x="1275064" y="1217173"/>
                </a:cubicBezTo>
                <a:cubicBezTo>
                  <a:pt x="1269541" y="1205436"/>
                  <a:pt x="1260911" y="1191628"/>
                  <a:pt x="1248483" y="1193353"/>
                </a:cubicBezTo>
                <a:cubicBezTo>
                  <a:pt x="1238128" y="1194734"/>
                  <a:pt x="1235711" y="1211649"/>
                  <a:pt x="1232949" y="1222351"/>
                </a:cubicBezTo>
                <a:cubicBezTo>
                  <a:pt x="1228115" y="1242374"/>
                  <a:pt x="1229843" y="1262740"/>
                  <a:pt x="1230877" y="1283108"/>
                </a:cubicBezTo>
                <a:cubicBezTo>
                  <a:pt x="1226287" y="2417294"/>
                  <a:pt x="1231744" y="3571578"/>
                  <a:pt x="1227154" y="4705764"/>
                </a:cubicBezTo>
                <a:lnTo>
                  <a:pt x="998710" y="4695715"/>
                </a:lnTo>
                <a:cubicBezTo>
                  <a:pt x="1020244" y="4110251"/>
                  <a:pt x="1098940" y="1865978"/>
                  <a:pt x="1125245" y="1293464"/>
                </a:cubicBezTo>
                <a:cubicBezTo>
                  <a:pt x="1126970" y="1262740"/>
                  <a:pt x="1124553" y="1258943"/>
                  <a:pt x="1096247" y="1270681"/>
                </a:cubicBezTo>
                <a:cubicBezTo>
                  <a:pt x="1050679" y="1289666"/>
                  <a:pt x="1018575" y="1263776"/>
                  <a:pt x="984400" y="1242374"/>
                </a:cubicBezTo>
                <a:cubicBezTo>
                  <a:pt x="979221" y="1238921"/>
                  <a:pt x="977841" y="1232017"/>
                  <a:pt x="977149" y="1225458"/>
                </a:cubicBezTo>
                <a:cubicBezTo>
                  <a:pt x="976115" y="1213030"/>
                  <a:pt x="978530" y="1200949"/>
                  <a:pt x="983019" y="1189902"/>
                </a:cubicBezTo>
                <a:cubicBezTo>
                  <a:pt x="995792" y="1159523"/>
                  <a:pt x="1005457" y="1128109"/>
                  <a:pt x="1016158" y="1097041"/>
                </a:cubicBezTo>
                <a:cubicBezTo>
                  <a:pt x="1022717" y="1078055"/>
                  <a:pt x="1036181" y="1071841"/>
                  <a:pt x="1055513" y="1078055"/>
                </a:cubicBezTo>
                <a:cubicBezTo>
                  <a:pt x="1071737" y="1082887"/>
                  <a:pt x="1084855" y="1093934"/>
                  <a:pt x="1097628" y="1104290"/>
                </a:cubicBezTo>
                <a:cubicBezTo>
                  <a:pt x="1103496" y="1108779"/>
                  <a:pt x="1107983" y="1110504"/>
                  <a:pt x="1115579" y="1107743"/>
                </a:cubicBezTo>
                <a:cubicBezTo>
                  <a:pt x="1135945" y="1100147"/>
                  <a:pt x="1156313" y="1093589"/>
                  <a:pt x="1177026" y="1087375"/>
                </a:cubicBezTo>
                <a:cubicBezTo>
                  <a:pt x="1187726" y="1084268"/>
                  <a:pt x="1185655" y="1080126"/>
                  <a:pt x="1179787" y="1073913"/>
                </a:cubicBezTo>
                <a:cubicBezTo>
                  <a:pt x="1166668" y="1060449"/>
                  <a:pt x="1151134" y="1050438"/>
                  <a:pt x="1135255" y="1041117"/>
                </a:cubicBezTo>
                <a:cubicBezTo>
                  <a:pt x="1062417" y="998311"/>
                  <a:pt x="998207" y="944460"/>
                  <a:pt x="939868" y="883702"/>
                </a:cubicBezTo>
                <a:cubicBezTo>
                  <a:pt x="813177" y="751488"/>
                  <a:pt x="683379" y="622035"/>
                  <a:pt x="549783" y="496379"/>
                </a:cubicBezTo>
                <a:cubicBezTo>
                  <a:pt x="385809" y="341382"/>
                  <a:pt x="211479" y="197084"/>
                  <a:pt x="40947" y="48990"/>
                </a:cubicBezTo>
                <a:cubicBezTo>
                  <a:pt x="28864" y="38635"/>
                  <a:pt x="17472" y="27933"/>
                  <a:pt x="5735" y="17231"/>
                </a:cubicBezTo>
                <a:cubicBezTo>
                  <a:pt x="2283" y="13780"/>
                  <a:pt x="-1859" y="9292"/>
                  <a:pt x="902" y="4114"/>
                </a:cubicBezTo>
                <a:cubicBezTo>
                  <a:pt x="4009" y="-1755"/>
                  <a:pt x="10568" y="-29"/>
                  <a:pt x="15747" y="1352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226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A80C23-9532-403F-8276-9AD3849FBC9A}"/>
              </a:ext>
            </a:extLst>
          </p:cNvPr>
          <p:cNvSpPr/>
          <p:nvPr userDrawn="1"/>
        </p:nvSpPr>
        <p:spPr>
          <a:xfrm rot="3600000" flipV="1">
            <a:off x="1481922" y="-359510"/>
            <a:ext cx="1739424" cy="2395147"/>
          </a:xfrm>
          <a:custGeom>
            <a:avLst/>
            <a:gdLst>
              <a:gd name="connsiteX0" fmla="*/ 1077528 w 1739424"/>
              <a:gd name="connsiteY0" fmla="*/ 398319 h 2395147"/>
              <a:gd name="connsiteX1" fmla="*/ 1067918 w 1739424"/>
              <a:gd name="connsiteY1" fmla="*/ 380004 h 2395147"/>
              <a:gd name="connsiteX2" fmla="*/ 1092561 w 1739424"/>
              <a:gd name="connsiteY2" fmla="*/ 411557 h 2395147"/>
              <a:gd name="connsiteX3" fmla="*/ 1093901 w 1739424"/>
              <a:gd name="connsiteY3" fmla="*/ 415398 h 2395147"/>
              <a:gd name="connsiteX4" fmla="*/ 1090150 w 1739424"/>
              <a:gd name="connsiteY4" fmla="*/ 414575 h 2395147"/>
              <a:gd name="connsiteX5" fmla="*/ 1077528 w 1739424"/>
              <a:gd name="connsiteY5" fmla="*/ 398319 h 2395147"/>
              <a:gd name="connsiteX6" fmla="*/ 1064970 w 1739424"/>
              <a:gd name="connsiteY6" fmla="*/ 378632 h 2395147"/>
              <a:gd name="connsiteX7" fmla="*/ 1065239 w 1739424"/>
              <a:gd name="connsiteY7" fmla="*/ 377535 h 2395147"/>
              <a:gd name="connsiteX8" fmla="*/ 1067113 w 1739424"/>
              <a:gd name="connsiteY8" fmla="*/ 379456 h 2395147"/>
              <a:gd name="connsiteX9" fmla="*/ 1064970 w 1739424"/>
              <a:gd name="connsiteY9" fmla="*/ 378632 h 2395147"/>
              <a:gd name="connsiteX10" fmla="*/ 1734633 w 1739424"/>
              <a:gd name="connsiteY10" fmla="*/ 2247062 h 2395147"/>
              <a:gd name="connsiteX11" fmla="*/ 1739424 w 1739424"/>
              <a:gd name="connsiteY11" fmla="*/ 2180709 h 2395147"/>
              <a:gd name="connsiteX12" fmla="*/ 1737481 w 1739424"/>
              <a:gd name="connsiteY12" fmla="*/ 2187429 h 2395147"/>
              <a:gd name="connsiteX13" fmla="*/ 1734633 w 1739424"/>
              <a:gd name="connsiteY13" fmla="*/ 2247062 h 2395147"/>
              <a:gd name="connsiteX14" fmla="*/ 51484 w 1739424"/>
              <a:gd name="connsiteY14" fmla="*/ 1299625 h 2395147"/>
              <a:gd name="connsiteX15" fmla="*/ 225973 w 1739424"/>
              <a:gd name="connsiteY15" fmla="*/ 1500814 h 2395147"/>
              <a:gd name="connsiteX16" fmla="*/ 421792 w 1739424"/>
              <a:gd name="connsiteY16" fmla="*/ 1544987 h 2395147"/>
              <a:gd name="connsiteX17" fmla="*/ 528944 w 1739424"/>
              <a:gd name="connsiteY17" fmla="*/ 1408075 h 2395147"/>
              <a:gd name="connsiteX18" fmla="*/ 515014 w 1739424"/>
              <a:gd name="connsiteY18" fmla="*/ 1396279 h 2395147"/>
              <a:gd name="connsiteX19" fmla="*/ 348661 w 1739424"/>
              <a:gd name="connsiteY19" fmla="*/ 1408350 h 2395147"/>
              <a:gd name="connsiteX20" fmla="*/ 279815 w 1739424"/>
              <a:gd name="connsiteY20" fmla="*/ 1396004 h 2395147"/>
              <a:gd name="connsiteX21" fmla="*/ 319463 w 1739424"/>
              <a:gd name="connsiteY21" fmla="*/ 1397376 h 2395147"/>
              <a:gd name="connsiteX22" fmla="*/ 483940 w 1739424"/>
              <a:gd name="connsiteY22" fmla="*/ 1374603 h 2395147"/>
              <a:gd name="connsiteX23" fmla="*/ 539659 w 1739424"/>
              <a:gd name="connsiteY23" fmla="*/ 1360061 h 2395147"/>
              <a:gd name="connsiteX24" fmla="*/ 725033 w 1739424"/>
              <a:gd name="connsiteY24" fmla="*/ 1297230 h 2395147"/>
              <a:gd name="connsiteX25" fmla="*/ 885491 w 1739424"/>
              <a:gd name="connsiteY25" fmla="*/ 1249489 h 2395147"/>
              <a:gd name="connsiteX26" fmla="*/ 965854 w 1739424"/>
              <a:gd name="connsiteY26" fmla="*/ 1237965 h 2395147"/>
              <a:gd name="connsiteX27" fmla="*/ 1140675 w 1739424"/>
              <a:gd name="connsiteY27" fmla="*/ 1261289 h 2395147"/>
              <a:gd name="connsiteX28" fmla="*/ 1430909 w 1739424"/>
              <a:gd name="connsiteY28" fmla="*/ 1481407 h 2395147"/>
              <a:gd name="connsiteX29" fmla="*/ 1549564 w 1739424"/>
              <a:gd name="connsiteY29" fmla="*/ 1651718 h 2395147"/>
              <a:gd name="connsiteX30" fmla="*/ 1557415 w 1739424"/>
              <a:gd name="connsiteY30" fmla="*/ 1670822 h 2395147"/>
              <a:gd name="connsiteX31" fmla="*/ 1555525 w 1739424"/>
              <a:gd name="connsiteY31" fmla="*/ 1670473 h 2395147"/>
              <a:gd name="connsiteX32" fmla="*/ 1398512 w 1739424"/>
              <a:gd name="connsiteY32" fmla="*/ 1652472 h 2395147"/>
              <a:gd name="connsiteX33" fmla="*/ 1046085 w 1739424"/>
              <a:gd name="connsiteY33" fmla="*/ 1706261 h 2395147"/>
              <a:gd name="connsiteX34" fmla="*/ 1003447 w 1739424"/>
              <a:gd name="connsiteY34" fmla="*/ 1719049 h 2395147"/>
              <a:gd name="connsiteX35" fmla="*/ 1087567 w 1739424"/>
              <a:gd name="connsiteY35" fmla="*/ 1688103 h 2395147"/>
              <a:gd name="connsiteX36" fmla="*/ 1370422 w 1739424"/>
              <a:gd name="connsiteY36" fmla="*/ 1632771 h 2395147"/>
              <a:gd name="connsiteX37" fmla="*/ 1376144 w 1739424"/>
              <a:gd name="connsiteY37" fmla="*/ 1623897 h 2395147"/>
              <a:gd name="connsiteX38" fmla="*/ 1329191 w 1739424"/>
              <a:gd name="connsiteY38" fmla="*/ 1578151 h 2395147"/>
              <a:gd name="connsiteX39" fmla="*/ 1229320 w 1739424"/>
              <a:gd name="connsiteY39" fmla="*/ 1559619 h 2395147"/>
              <a:gd name="connsiteX40" fmla="*/ 996653 w 1739424"/>
              <a:gd name="connsiteY40" fmla="*/ 1626677 h 2395147"/>
              <a:gd name="connsiteX41" fmla="*/ 863114 w 1739424"/>
              <a:gd name="connsiteY41" fmla="*/ 1736938 h 2395147"/>
              <a:gd name="connsiteX42" fmla="*/ 811586 w 1739424"/>
              <a:gd name="connsiteY42" fmla="*/ 1832416 h 2395147"/>
              <a:gd name="connsiteX43" fmla="*/ 807916 w 1739424"/>
              <a:gd name="connsiteY43" fmla="*/ 1845357 h 2395147"/>
              <a:gd name="connsiteX44" fmla="*/ 807963 w 1739424"/>
              <a:gd name="connsiteY44" fmla="*/ 1848892 h 2395147"/>
              <a:gd name="connsiteX45" fmla="*/ 879991 w 1739424"/>
              <a:gd name="connsiteY45" fmla="*/ 1820168 h 2395147"/>
              <a:gd name="connsiteX46" fmla="*/ 1011289 w 1739424"/>
              <a:gd name="connsiteY46" fmla="*/ 1801302 h 2395147"/>
              <a:gd name="connsiteX47" fmla="*/ 1249185 w 1739424"/>
              <a:gd name="connsiteY47" fmla="*/ 1765402 h 2395147"/>
              <a:gd name="connsiteX48" fmla="*/ 1343560 w 1739424"/>
              <a:gd name="connsiteY48" fmla="*/ 1722610 h 2395147"/>
              <a:gd name="connsiteX49" fmla="*/ 1376800 w 1739424"/>
              <a:gd name="connsiteY49" fmla="*/ 1677991 h 2395147"/>
              <a:gd name="connsiteX50" fmla="*/ 1387169 w 1739424"/>
              <a:gd name="connsiteY50" fmla="*/ 1672942 h 2395147"/>
              <a:gd name="connsiteX51" fmla="*/ 1500972 w 1739424"/>
              <a:gd name="connsiteY51" fmla="*/ 1682857 h 2395147"/>
              <a:gd name="connsiteX52" fmla="*/ 1566833 w 1739424"/>
              <a:gd name="connsiteY52" fmla="*/ 1693739 h 2395147"/>
              <a:gd name="connsiteX53" fmla="*/ 1593093 w 1739424"/>
              <a:gd name="connsiteY53" fmla="*/ 1757638 h 2395147"/>
              <a:gd name="connsiteX54" fmla="*/ 1627517 w 1739424"/>
              <a:gd name="connsiteY54" fmla="*/ 1871216 h 2395147"/>
              <a:gd name="connsiteX55" fmla="*/ 1642518 w 1739424"/>
              <a:gd name="connsiteY55" fmla="*/ 1943101 h 2395147"/>
              <a:gd name="connsiteX56" fmla="*/ 1641715 w 1739424"/>
              <a:gd name="connsiteY56" fmla="*/ 2189761 h 2395147"/>
              <a:gd name="connsiteX57" fmla="*/ 1669305 w 1739424"/>
              <a:gd name="connsiteY57" fmla="*/ 2379903 h 2395147"/>
              <a:gd name="connsiteX58" fmla="*/ 1669117 w 1739424"/>
              <a:gd name="connsiteY58" fmla="*/ 2383495 h 2395147"/>
              <a:gd name="connsiteX59" fmla="*/ 1722169 w 1739424"/>
              <a:gd name="connsiteY59" fmla="*/ 2376292 h 2395147"/>
              <a:gd name="connsiteX60" fmla="*/ 1680021 w 1739424"/>
              <a:gd name="connsiteY60" fmla="*/ 2119798 h 2395147"/>
              <a:gd name="connsiteX61" fmla="*/ 1684306 w 1739424"/>
              <a:gd name="connsiteY61" fmla="*/ 1712628 h 2395147"/>
              <a:gd name="connsiteX62" fmla="*/ 1631534 w 1739424"/>
              <a:gd name="connsiteY62" fmla="*/ 1258270 h 2395147"/>
              <a:gd name="connsiteX63" fmla="*/ 1545546 w 1739424"/>
              <a:gd name="connsiteY63" fmla="*/ 1033010 h 2395147"/>
              <a:gd name="connsiteX64" fmla="*/ 1482058 w 1739424"/>
              <a:gd name="connsiteY64" fmla="*/ 912011 h 2395147"/>
              <a:gd name="connsiteX65" fmla="*/ 1482326 w 1739424"/>
              <a:gd name="connsiteY65" fmla="*/ 893903 h 2395147"/>
              <a:gd name="connsiteX66" fmla="*/ 1498131 w 1739424"/>
              <a:gd name="connsiteY66" fmla="*/ 852199 h 2395147"/>
              <a:gd name="connsiteX67" fmla="*/ 1490363 w 1739424"/>
              <a:gd name="connsiteY67" fmla="*/ 758088 h 2395147"/>
              <a:gd name="connsiteX68" fmla="*/ 1392854 w 1739424"/>
              <a:gd name="connsiteY68" fmla="*/ 556701 h 2395147"/>
              <a:gd name="connsiteX69" fmla="*/ 1132209 w 1739424"/>
              <a:gd name="connsiteY69" fmla="*/ 271353 h 2395147"/>
              <a:gd name="connsiteX70" fmla="*/ 813699 w 1739424"/>
              <a:gd name="connsiteY70" fmla="*/ 1097 h 2395147"/>
              <a:gd name="connsiteX71" fmla="*/ 810218 w 1739424"/>
              <a:gd name="connsiteY71" fmla="*/ 0 h 2395147"/>
              <a:gd name="connsiteX72" fmla="*/ 810486 w 1739424"/>
              <a:gd name="connsiteY72" fmla="*/ 4391 h 2395147"/>
              <a:gd name="connsiteX73" fmla="*/ 914155 w 1739424"/>
              <a:gd name="connsiteY73" fmla="*/ 340496 h 2395147"/>
              <a:gd name="connsiteX74" fmla="*/ 1228378 w 1739424"/>
              <a:gd name="connsiteY74" fmla="*/ 826682 h 2395147"/>
              <a:gd name="connsiteX75" fmla="*/ 1341690 w 1739424"/>
              <a:gd name="connsiteY75" fmla="*/ 917499 h 2395147"/>
              <a:gd name="connsiteX76" fmla="*/ 1412410 w 1739424"/>
              <a:gd name="connsiteY76" fmla="*/ 934785 h 2395147"/>
              <a:gd name="connsiteX77" fmla="*/ 1420713 w 1739424"/>
              <a:gd name="connsiteY77" fmla="*/ 920793 h 2395147"/>
              <a:gd name="connsiteX78" fmla="*/ 1351601 w 1739424"/>
              <a:gd name="connsiteY78" fmla="*/ 800342 h 2395147"/>
              <a:gd name="connsiteX79" fmla="*/ 1099795 w 1739424"/>
              <a:gd name="connsiteY79" fmla="*/ 430764 h 2395147"/>
              <a:gd name="connsiteX80" fmla="*/ 1092829 w 1739424"/>
              <a:gd name="connsiteY80" fmla="*/ 418142 h 2395147"/>
              <a:gd name="connsiteX81" fmla="*/ 1101403 w 1739424"/>
              <a:gd name="connsiteY81" fmla="*/ 424179 h 2395147"/>
              <a:gd name="connsiteX82" fmla="*/ 1305794 w 1739424"/>
              <a:gd name="connsiteY82" fmla="*/ 694435 h 2395147"/>
              <a:gd name="connsiteX83" fmla="*/ 1424463 w 1739424"/>
              <a:gd name="connsiteY83" fmla="*/ 872227 h 2395147"/>
              <a:gd name="connsiteX84" fmla="*/ 1500810 w 1739424"/>
              <a:gd name="connsiteY84" fmla="*/ 1008316 h 2395147"/>
              <a:gd name="connsiteX85" fmla="*/ 1610640 w 1739424"/>
              <a:gd name="connsiteY85" fmla="*/ 1310125 h 2395147"/>
              <a:gd name="connsiteX86" fmla="*/ 1646268 w 1739424"/>
              <a:gd name="connsiteY86" fmla="*/ 1762565 h 2395147"/>
              <a:gd name="connsiteX87" fmla="*/ 1643589 w 1739424"/>
              <a:gd name="connsiteY87" fmla="*/ 1766407 h 2395147"/>
              <a:gd name="connsiteX88" fmla="*/ 1637160 w 1739424"/>
              <a:gd name="connsiteY88" fmla="*/ 1747474 h 2395147"/>
              <a:gd name="connsiteX89" fmla="*/ 1480720 w 1739424"/>
              <a:gd name="connsiteY89" fmla="*/ 1478590 h 2395147"/>
              <a:gd name="connsiteX90" fmla="*/ 1140741 w 1739424"/>
              <a:gd name="connsiteY90" fmla="*/ 1210217 h 2395147"/>
              <a:gd name="connsiteX91" fmla="*/ 942550 w 1739424"/>
              <a:gd name="connsiteY91" fmla="*/ 1071697 h 2395147"/>
              <a:gd name="connsiteX92" fmla="*/ 710299 w 1739424"/>
              <a:gd name="connsiteY92" fmla="*/ 861253 h 2395147"/>
              <a:gd name="connsiteX93" fmla="*/ 706012 w 1739424"/>
              <a:gd name="connsiteY93" fmla="*/ 845339 h 2395147"/>
              <a:gd name="connsiteX94" fmla="*/ 722086 w 1739424"/>
              <a:gd name="connsiteY94" fmla="*/ 767417 h 2395147"/>
              <a:gd name="connsiteX95" fmla="*/ 679759 w 1739424"/>
              <a:gd name="connsiteY95" fmla="*/ 625567 h 2395147"/>
              <a:gd name="connsiteX96" fmla="*/ 497603 w 1739424"/>
              <a:gd name="connsiteY96" fmla="*/ 336106 h 2395147"/>
              <a:gd name="connsiteX97" fmla="*/ 396076 w 1739424"/>
              <a:gd name="connsiteY97" fmla="*/ 177244 h 2395147"/>
              <a:gd name="connsiteX98" fmla="*/ 359644 w 1739424"/>
              <a:gd name="connsiteY98" fmla="*/ 72707 h 2395147"/>
              <a:gd name="connsiteX99" fmla="*/ 355893 w 1739424"/>
              <a:gd name="connsiteY99" fmla="*/ 76001 h 2395147"/>
              <a:gd name="connsiteX100" fmla="*/ 345714 w 1739424"/>
              <a:gd name="connsiteY100" fmla="*/ 92187 h 2395147"/>
              <a:gd name="connsiteX101" fmla="*/ 293210 w 1739424"/>
              <a:gd name="connsiteY101" fmla="*/ 237881 h 2395147"/>
              <a:gd name="connsiteX102" fmla="*/ 300978 w 1739424"/>
              <a:gd name="connsiteY102" fmla="*/ 485638 h 2395147"/>
              <a:gd name="connsiteX103" fmla="*/ 445633 w 1739424"/>
              <a:gd name="connsiteY103" fmla="*/ 798970 h 2395147"/>
              <a:gd name="connsiteX104" fmla="*/ 557339 w 1739424"/>
              <a:gd name="connsiteY104" fmla="*/ 888690 h 2395147"/>
              <a:gd name="connsiteX105" fmla="*/ 648686 w 1739424"/>
              <a:gd name="connsiteY105" fmla="*/ 895823 h 2395147"/>
              <a:gd name="connsiteX106" fmla="*/ 652705 w 1739424"/>
              <a:gd name="connsiteY106" fmla="*/ 881283 h 2395147"/>
              <a:gd name="connsiteX107" fmla="*/ 449383 w 1739424"/>
              <a:gd name="connsiteY107" fmla="*/ 525148 h 2395147"/>
              <a:gd name="connsiteX108" fmla="*/ 404113 w 1739424"/>
              <a:gd name="connsiteY108" fmla="*/ 405521 h 2395147"/>
              <a:gd name="connsiteX109" fmla="*/ 430098 w 1739424"/>
              <a:gd name="connsiteY109" fmla="*/ 463414 h 2395147"/>
              <a:gd name="connsiteX110" fmla="*/ 699315 w 1739424"/>
              <a:gd name="connsiteY110" fmla="*/ 892806 h 2395147"/>
              <a:gd name="connsiteX111" fmla="*/ 1003893 w 1739424"/>
              <a:gd name="connsiteY111" fmla="*/ 1157849 h 2395147"/>
              <a:gd name="connsiteX112" fmla="*/ 1056131 w 1739424"/>
              <a:gd name="connsiteY112" fmla="*/ 1196809 h 2395147"/>
              <a:gd name="connsiteX113" fmla="*/ 1026396 w 1739424"/>
              <a:gd name="connsiteY113" fmla="*/ 1194890 h 2395147"/>
              <a:gd name="connsiteX114" fmla="*/ 847988 w 1739424"/>
              <a:gd name="connsiteY114" fmla="*/ 1218760 h 2395147"/>
              <a:gd name="connsiteX115" fmla="*/ 525462 w 1739424"/>
              <a:gd name="connsiteY115" fmla="*/ 1334545 h 2395147"/>
              <a:gd name="connsiteX116" fmla="*/ 506711 w 1739424"/>
              <a:gd name="connsiteY116" fmla="*/ 1327960 h 2395147"/>
              <a:gd name="connsiteX117" fmla="*/ 302050 w 1739424"/>
              <a:gd name="connsiteY117" fmla="*/ 1262933 h 2395147"/>
              <a:gd name="connsiteX118" fmla="*/ 0 w 1739424"/>
              <a:gd name="connsiteY118" fmla="*/ 1208733 h 2395147"/>
              <a:gd name="connsiteX119" fmla="*/ 51484 w 1739424"/>
              <a:gd name="connsiteY119" fmla="*/ 1299625 h 2395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1739424" h="2395147">
                <a:moveTo>
                  <a:pt x="1077528" y="398319"/>
                </a:moveTo>
                <a:cubicBezTo>
                  <a:pt x="1073409" y="392832"/>
                  <a:pt x="1069793" y="387001"/>
                  <a:pt x="1067918" y="380004"/>
                </a:cubicBezTo>
                <a:cubicBezTo>
                  <a:pt x="1077560" y="389333"/>
                  <a:pt x="1085061" y="400308"/>
                  <a:pt x="1092561" y="411557"/>
                </a:cubicBezTo>
                <a:cubicBezTo>
                  <a:pt x="1093366" y="412654"/>
                  <a:pt x="1095240" y="413478"/>
                  <a:pt x="1093901" y="415398"/>
                </a:cubicBezTo>
                <a:cubicBezTo>
                  <a:pt x="1092295" y="417319"/>
                  <a:pt x="1091222" y="415673"/>
                  <a:pt x="1090150" y="414575"/>
                </a:cubicBezTo>
                <a:cubicBezTo>
                  <a:pt x="1086267" y="408951"/>
                  <a:pt x="1081646" y="403807"/>
                  <a:pt x="1077528" y="398319"/>
                </a:cubicBezTo>
                <a:close/>
                <a:moveTo>
                  <a:pt x="1064970" y="378632"/>
                </a:moveTo>
                <a:cubicBezTo>
                  <a:pt x="1064970" y="378359"/>
                  <a:pt x="1065239" y="377810"/>
                  <a:pt x="1065239" y="377535"/>
                </a:cubicBezTo>
                <a:lnTo>
                  <a:pt x="1067113" y="379456"/>
                </a:lnTo>
                <a:cubicBezTo>
                  <a:pt x="1066310" y="380279"/>
                  <a:pt x="1065507" y="380004"/>
                  <a:pt x="1064970" y="378632"/>
                </a:cubicBezTo>
                <a:close/>
                <a:moveTo>
                  <a:pt x="1734633" y="2247062"/>
                </a:moveTo>
                <a:lnTo>
                  <a:pt x="1739424" y="2180709"/>
                </a:lnTo>
                <a:lnTo>
                  <a:pt x="1737481" y="2187429"/>
                </a:lnTo>
                <a:cubicBezTo>
                  <a:pt x="1736531" y="2207307"/>
                  <a:pt x="1735583" y="2227184"/>
                  <a:pt x="1734633" y="2247062"/>
                </a:cubicBezTo>
                <a:close/>
                <a:moveTo>
                  <a:pt x="51484" y="1299625"/>
                </a:moveTo>
                <a:cubicBezTo>
                  <a:pt x="107250" y="1386350"/>
                  <a:pt x="173250" y="1458783"/>
                  <a:pt x="225973" y="1500814"/>
                </a:cubicBezTo>
                <a:cubicBezTo>
                  <a:pt x="296271" y="1556856"/>
                  <a:pt x="349466" y="1562823"/>
                  <a:pt x="421792" y="1544987"/>
                </a:cubicBezTo>
                <a:cubicBezTo>
                  <a:pt x="494924" y="1526879"/>
                  <a:pt x="532962" y="1478041"/>
                  <a:pt x="528944" y="1408075"/>
                </a:cubicBezTo>
                <a:cubicBezTo>
                  <a:pt x="528409" y="1397649"/>
                  <a:pt x="526265" y="1394083"/>
                  <a:pt x="515014" y="1396279"/>
                </a:cubicBezTo>
                <a:cubicBezTo>
                  <a:pt x="460099" y="1406978"/>
                  <a:pt x="404648" y="1412191"/>
                  <a:pt x="348661" y="1408350"/>
                </a:cubicBezTo>
                <a:cubicBezTo>
                  <a:pt x="326160" y="1406978"/>
                  <a:pt x="303657" y="1403412"/>
                  <a:pt x="279815" y="1396004"/>
                </a:cubicBezTo>
                <a:cubicBezTo>
                  <a:pt x="294818" y="1392986"/>
                  <a:pt x="307139" y="1396827"/>
                  <a:pt x="319463" y="1397376"/>
                </a:cubicBezTo>
                <a:cubicBezTo>
                  <a:pt x="375717" y="1400120"/>
                  <a:pt x="429829" y="1388870"/>
                  <a:pt x="483940" y="1374603"/>
                </a:cubicBezTo>
                <a:cubicBezTo>
                  <a:pt x="502424" y="1369665"/>
                  <a:pt x="521443" y="1365549"/>
                  <a:pt x="539659" y="1360061"/>
                </a:cubicBezTo>
                <a:cubicBezTo>
                  <a:pt x="602343" y="1341953"/>
                  <a:pt x="663419" y="1318632"/>
                  <a:pt x="725033" y="1297230"/>
                </a:cubicBezTo>
                <a:cubicBezTo>
                  <a:pt x="777804" y="1278847"/>
                  <a:pt x="831379" y="1263208"/>
                  <a:pt x="885491" y="1249489"/>
                </a:cubicBezTo>
                <a:lnTo>
                  <a:pt x="965854" y="1237965"/>
                </a:lnTo>
                <a:cubicBezTo>
                  <a:pt x="1008386" y="1239932"/>
                  <a:pt x="1063167" y="1220715"/>
                  <a:pt x="1140675" y="1261289"/>
                </a:cubicBezTo>
                <a:cubicBezTo>
                  <a:pt x="1218186" y="1301862"/>
                  <a:pt x="1362760" y="1416335"/>
                  <a:pt x="1430909" y="1481407"/>
                </a:cubicBezTo>
                <a:cubicBezTo>
                  <a:pt x="1499057" y="1546478"/>
                  <a:pt x="1516795" y="1586751"/>
                  <a:pt x="1549564" y="1651718"/>
                </a:cubicBezTo>
                <a:lnTo>
                  <a:pt x="1557415" y="1670822"/>
                </a:lnTo>
                <a:lnTo>
                  <a:pt x="1555525" y="1670473"/>
                </a:lnTo>
                <a:cubicBezTo>
                  <a:pt x="1503614" y="1661478"/>
                  <a:pt x="1446534" y="1653334"/>
                  <a:pt x="1398512" y="1652472"/>
                </a:cubicBezTo>
                <a:cubicBezTo>
                  <a:pt x="1277780" y="1650277"/>
                  <a:pt x="1160915" y="1670735"/>
                  <a:pt x="1046085" y="1706261"/>
                </a:cubicBezTo>
                <a:cubicBezTo>
                  <a:pt x="1031962" y="1710529"/>
                  <a:pt x="1017823" y="1715069"/>
                  <a:pt x="1003447" y="1719049"/>
                </a:cubicBezTo>
                <a:cubicBezTo>
                  <a:pt x="1030832" y="1706926"/>
                  <a:pt x="1059271" y="1697451"/>
                  <a:pt x="1087567" y="1688103"/>
                </a:cubicBezTo>
                <a:cubicBezTo>
                  <a:pt x="1179405" y="1657507"/>
                  <a:pt x="1273537" y="1637923"/>
                  <a:pt x="1370422" y="1632771"/>
                </a:cubicBezTo>
                <a:cubicBezTo>
                  <a:pt x="1377778" y="1632422"/>
                  <a:pt x="1379106" y="1630739"/>
                  <a:pt x="1376144" y="1623897"/>
                </a:cubicBezTo>
                <a:cubicBezTo>
                  <a:pt x="1366655" y="1602111"/>
                  <a:pt x="1350034" y="1587888"/>
                  <a:pt x="1329191" y="1578151"/>
                </a:cubicBezTo>
                <a:cubicBezTo>
                  <a:pt x="1297530" y="1563385"/>
                  <a:pt x="1263689" y="1559482"/>
                  <a:pt x="1229320" y="1559619"/>
                </a:cubicBezTo>
                <a:cubicBezTo>
                  <a:pt x="1145365" y="1560020"/>
                  <a:pt x="1068453" y="1584359"/>
                  <a:pt x="996653" y="1626677"/>
                </a:cubicBezTo>
                <a:cubicBezTo>
                  <a:pt x="946428" y="1656370"/>
                  <a:pt x="899719" y="1690631"/>
                  <a:pt x="863114" y="1736938"/>
                </a:cubicBezTo>
                <a:cubicBezTo>
                  <a:pt x="840384" y="1765651"/>
                  <a:pt x="822768" y="1797268"/>
                  <a:pt x="811586" y="1832416"/>
                </a:cubicBezTo>
                <a:cubicBezTo>
                  <a:pt x="810229" y="1836675"/>
                  <a:pt x="809000" y="1841079"/>
                  <a:pt x="807916" y="1845357"/>
                </a:cubicBezTo>
                <a:cubicBezTo>
                  <a:pt x="807864" y="1846169"/>
                  <a:pt x="807939" y="1847124"/>
                  <a:pt x="807963" y="1848892"/>
                </a:cubicBezTo>
                <a:cubicBezTo>
                  <a:pt x="831400" y="1836927"/>
                  <a:pt x="855096" y="1827287"/>
                  <a:pt x="879991" y="1820168"/>
                </a:cubicBezTo>
                <a:cubicBezTo>
                  <a:pt x="922865" y="1807938"/>
                  <a:pt x="966993" y="1803800"/>
                  <a:pt x="1011289" y="1801302"/>
                </a:cubicBezTo>
                <a:cubicBezTo>
                  <a:pt x="1091805" y="1797289"/>
                  <a:pt x="1171657" y="1788752"/>
                  <a:pt x="1249185" y="1765402"/>
                </a:cubicBezTo>
                <a:cubicBezTo>
                  <a:pt x="1282546" y="1755423"/>
                  <a:pt x="1315560" y="1744472"/>
                  <a:pt x="1343560" y="1722610"/>
                </a:cubicBezTo>
                <a:cubicBezTo>
                  <a:pt x="1358845" y="1710673"/>
                  <a:pt x="1371004" y="1696638"/>
                  <a:pt x="1376800" y="1677991"/>
                </a:cubicBezTo>
                <a:cubicBezTo>
                  <a:pt x="1378851" y="1671330"/>
                  <a:pt x="1382967" y="1672813"/>
                  <a:pt x="1387169" y="1672942"/>
                </a:cubicBezTo>
                <a:cubicBezTo>
                  <a:pt x="1424336" y="1673661"/>
                  <a:pt x="1463273" y="1677620"/>
                  <a:pt x="1500972" y="1682857"/>
                </a:cubicBezTo>
                <a:lnTo>
                  <a:pt x="1566833" y="1693739"/>
                </a:lnTo>
                <a:lnTo>
                  <a:pt x="1593093" y="1757638"/>
                </a:lnTo>
                <a:cubicBezTo>
                  <a:pt x="1605907" y="1794995"/>
                  <a:pt x="1617203" y="1833627"/>
                  <a:pt x="1627517" y="1871216"/>
                </a:cubicBezTo>
                <a:cubicBezTo>
                  <a:pt x="1633946" y="1894812"/>
                  <a:pt x="1643322" y="1918133"/>
                  <a:pt x="1642518" y="1943101"/>
                </a:cubicBezTo>
                <a:cubicBezTo>
                  <a:pt x="1640107" y="2025412"/>
                  <a:pt x="1638499" y="2107725"/>
                  <a:pt x="1641715" y="2189761"/>
                </a:cubicBezTo>
                <a:cubicBezTo>
                  <a:pt x="1644125" y="2253964"/>
                  <a:pt x="1644928" y="2318717"/>
                  <a:pt x="1669305" y="2379903"/>
                </a:cubicBezTo>
                <a:cubicBezTo>
                  <a:pt x="1669242" y="2381100"/>
                  <a:pt x="1669180" y="2382297"/>
                  <a:pt x="1669117" y="2383495"/>
                </a:cubicBezTo>
                <a:cubicBezTo>
                  <a:pt x="1673135" y="2372016"/>
                  <a:pt x="1720350" y="2420240"/>
                  <a:pt x="1722169" y="2376292"/>
                </a:cubicBezTo>
                <a:cubicBezTo>
                  <a:pt x="1711719" y="2312911"/>
                  <a:pt x="1681361" y="2183726"/>
                  <a:pt x="1680021" y="2119798"/>
                </a:cubicBezTo>
                <a:cubicBezTo>
                  <a:pt x="1677610" y="1983983"/>
                  <a:pt x="1684308" y="1848168"/>
                  <a:pt x="1684306" y="1712628"/>
                </a:cubicBezTo>
                <a:cubicBezTo>
                  <a:pt x="1684306" y="1558981"/>
                  <a:pt x="1673055" y="1406703"/>
                  <a:pt x="1631534" y="1258270"/>
                </a:cubicBezTo>
                <a:cubicBezTo>
                  <a:pt x="1609835" y="1180348"/>
                  <a:pt x="1581442" y="1105169"/>
                  <a:pt x="1545546" y="1033010"/>
                </a:cubicBezTo>
                <a:cubicBezTo>
                  <a:pt x="1520632" y="975301"/>
                  <a:pt x="1492596" y="935197"/>
                  <a:pt x="1482058" y="912011"/>
                </a:cubicBezTo>
                <a:cubicBezTo>
                  <a:pt x="1478307" y="905426"/>
                  <a:pt x="1477504" y="900763"/>
                  <a:pt x="1482326" y="893903"/>
                </a:cubicBezTo>
                <a:cubicBezTo>
                  <a:pt x="1491434" y="881558"/>
                  <a:pt x="1495452" y="867289"/>
                  <a:pt x="1498131" y="852199"/>
                </a:cubicBezTo>
                <a:cubicBezTo>
                  <a:pt x="1504024" y="820097"/>
                  <a:pt x="1498131" y="788819"/>
                  <a:pt x="1490363" y="758088"/>
                </a:cubicBezTo>
                <a:cubicBezTo>
                  <a:pt x="1471344" y="684284"/>
                  <a:pt x="1433840" y="619531"/>
                  <a:pt x="1392854" y="556701"/>
                </a:cubicBezTo>
                <a:cubicBezTo>
                  <a:pt x="1321331" y="446953"/>
                  <a:pt x="1229715" y="356135"/>
                  <a:pt x="1132209" y="271353"/>
                </a:cubicBezTo>
                <a:cubicBezTo>
                  <a:pt x="1027199" y="179713"/>
                  <a:pt x="917637" y="94109"/>
                  <a:pt x="813699" y="1097"/>
                </a:cubicBezTo>
                <a:cubicBezTo>
                  <a:pt x="812897" y="275"/>
                  <a:pt x="811557" y="275"/>
                  <a:pt x="810218" y="0"/>
                </a:cubicBezTo>
                <a:cubicBezTo>
                  <a:pt x="810218" y="1920"/>
                  <a:pt x="810218" y="3292"/>
                  <a:pt x="810486" y="4391"/>
                </a:cubicBezTo>
                <a:cubicBezTo>
                  <a:pt x="830845" y="120998"/>
                  <a:pt x="868080" y="232118"/>
                  <a:pt x="914155" y="340496"/>
                </a:cubicBezTo>
                <a:cubicBezTo>
                  <a:pt x="991303" y="521307"/>
                  <a:pt x="1092561" y="685930"/>
                  <a:pt x="1228378" y="826682"/>
                </a:cubicBezTo>
                <a:cubicBezTo>
                  <a:pt x="1262397" y="861803"/>
                  <a:pt x="1298293" y="894726"/>
                  <a:pt x="1341690" y="917499"/>
                </a:cubicBezTo>
                <a:cubicBezTo>
                  <a:pt x="1363924" y="929022"/>
                  <a:pt x="1387228" y="936431"/>
                  <a:pt x="1412410" y="934785"/>
                </a:cubicBezTo>
                <a:cubicBezTo>
                  <a:pt x="1427143" y="933960"/>
                  <a:pt x="1427411" y="933688"/>
                  <a:pt x="1420713" y="920793"/>
                </a:cubicBezTo>
                <a:cubicBezTo>
                  <a:pt x="1399015" y="879911"/>
                  <a:pt x="1375709" y="839852"/>
                  <a:pt x="1351601" y="800342"/>
                </a:cubicBezTo>
                <a:cubicBezTo>
                  <a:pt x="1273648" y="672759"/>
                  <a:pt x="1185784" y="552310"/>
                  <a:pt x="1099795" y="430764"/>
                </a:cubicBezTo>
                <a:cubicBezTo>
                  <a:pt x="1097116" y="426923"/>
                  <a:pt x="1093098" y="423630"/>
                  <a:pt x="1092829" y="418142"/>
                </a:cubicBezTo>
                <a:cubicBezTo>
                  <a:pt x="1098455" y="417594"/>
                  <a:pt x="1099527" y="421710"/>
                  <a:pt x="1101403" y="424179"/>
                </a:cubicBezTo>
                <a:cubicBezTo>
                  <a:pt x="1170247" y="513625"/>
                  <a:pt x="1239895" y="602520"/>
                  <a:pt x="1305794" y="694435"/>
                </a:cubicBezTo>
                <a:cubicBezTo>
                  <a:pt x="1347316" y="752328"/>
                  <a:pt x="1387228" y="811318"/>
                  <a:pt x="1424463" y="872227"/>
                </a:cubicBezTo>
                <a:cubicBezTo>
                  <a:pt x="1451519" y="916677"/>
                  <a:pt x="1476165" y="962497"/>
                  <a:pt x="1500810" y="1008316"/>
                </a:cubicBezTo>
                <a:cubicBezTo>
                  <a:pt x="1531839" y="1081300"/>
                  <a:pt x="1586397" y="1184417"/>
                  <a:pt x="1610640" y="1310125"/>
                </a:cubicBezTo>
                <a:cubicBezTo>
                  <a:pt x="1644660" y="1459110"/>
                  <a:pt x="1650018" y="1610562"/>
                  <a:pt x="1646268" y="1762565"/>
                </a:cubicBezTo>
                <a:cubicBezTo>
                  <a:pt x="1646268" y="1763937"/>
                  <a:pt x="1647071" y="1766407"/>
                  <a:pt x="1643589" y="1766407"/>
                </a:cubicBezTo>
                <a:lnTo>
                  <a:pt x="1637160" y="1747474"/>
                </a:lnTo>
                <a:cubicBezTo>
                  <a:pt x="1602603" y="1647053"/>
                  <a:pt x="1563456" y="1568132"/>
                  <a:pt x="1480720" y="1478590"/>
                </a:cubicBezTo>
                <a:cubicBezTo>
                  <a:pt x="1397982" y="1389046"/>
                  <a:pt x="1230435" y="1278034"/>
                  <a:pt x="1140741" y="1210217"/>
                </a:cubicBezTo>
                <a:cubicBezTo>
                  <a:pt x="1051045" y="1142403"/>
                  <a:pt x="1014290" y="1129857"/>
                  <a:pt x="942550" y="1071697"/>
                </a:cubicBezTo>
                <a:cubicBezTo>
                  <a:pt x="870809" y="1013535"/>
                  <a:pt x="780483" y="939723"/>
                  <a:pt x="710299" y="861253"/>
                </a:cubicBezTo>
                <a:cubicBezTo>
                  <a:pt x="706280" y="856863"/>
                  <a:pt x="700922" y="853846"/>
                  <a:pt x="706012" y="845339"/>
                </a:cubicBezTo>
                <a:cubicBezTo>
                  <a:pt x="720210" y="821469"/>
                  <a:pt x="723692" y="795129"/>
                  <a:pt x="722086" y="767417"/>
                </a:cubicBezTo>
                <a:cubicBezTo>
                  <a:pt x="719139" y="716659"/>
                  <a:pt x="700119" y="670839"/>
                  <a:pt x="679759" y="625567"/>
                </a:cubicBezTo>
                <a:cubicBezTo>
                  <a:pt x="632613" y="520209"/>
                  <a:pt x="567787" y="426373"/>
                  <a:pt x="497603" y="336106"/>
                </a:cubicBezTo>
                <a:cubicBezTo>
                  <a:pt x="459296" y="286170"/>
                  <a:pt x="422864" y="234862"/>
                  <a:pt x="396076" y="177244"/>
                </a:cubicBezTo>
                <a:cubicBezTo>
                  <a:pt x="380539" y="143770"/>
                  <a:pt x="368752" y="109200"/>
                  <a:pt x="359644" y="72707"/>
                </a:cubicBezTo>
                <a:cubicBezTo>
                  <a:pt x="357769" y="74354"/>
                  <a:pt x="356698" y="75177"/>
                  <a:pt x="355893" y="76001"/>
                </a:cubicBezTo>
                <a:cubicBezTo>
                  <a:pt x="352411" y="81214"/>
                  <a:pt x="348930" y="86702"/>
                  <a:pt x="345714" y="92187"/>
                </a:cubicBezTo>
                <a:cubicBezTo>
                  <a:pt x="319195" y="137460"/>
                  <a:pt x="302318" y="186298"/>
                  <a:pt x="293210" y="237881"/>
                </a:cubicBezTo>
                <a:cubicBezTo>
                  <a:pt x="278477" y="321014"/>
                  <a:pt x="285709" y="403600"/>
                  <a:pt x="300978" y="485638"/>
                </a:cubicBezTo>
                <a:cubicBezTo>
                  <a:pt x="322945" y="602795"/>
                  <a:pt x="368485" y="708427"/>
                  <a:pt x="445633" y="798970"/>
                </a:cubicBezTo>
                <a:cubicBezTo>
                  <a:pt x="477244" y="836010"/>
                  <a:pt x="512603" y="868661"/>
                  <a:pt x="557339" y="888690"/>
                </a:cubicBezTo>
                <a:cubicBezTo>
                  <a:pt x="586806" y="901860"/>
                  <a:pt x="617075" y="906251"/>
                  <a:pt x="648686" y="895823"/>
                </a:cubicBezTo>
                <a:cubicBezTo>
                  <a:pt x="658597" y="892531"/>
                  <a:pt x="659134" y="889513"/>
                  <a:pt x="652705" y="881283"/>
                </a:cubicBezTo>
                <a:cubicBezTo>
                  <a:pt x="568590" y="772357"/>
                  <a:pt x="502156" y="652731"/>
                  <a:pt x="449383" y="525148"/>
                </a:cubicBezTo>
                <a:cubicBezTo>
                  <a:pt x="433043" y="485913"/>
                  <a:pt x="416703" y="446403"/>
                  <a:pt x="404113" y="405521"/>
                </a:cubicBezTo>
                <a:cubicBezTo>
                  <a:pt x="413219" y="424727"/>
                  <a:pt x="421524" y="444207"/>
                  <a:pt x="430098" y="463414"/>
                </a:cubicBezTo>
                <a:cubicBezTo>
                  <a:pt x="498942" y="620354"/>
                  <a:pt x="585466" y="765223"/>
                  <a:pt x="699315" y="892806"/>
                </a:cubicBezTo>
                <a:cubicBezTo>
                  <a:pt x="789859" y="994324"/>
                  <a:pt x="944425" y="1107182"/>
                  <a:pt x="1003893" y="1157849"/>
                </a:cubicBezTo>
                <a:cubicBezTo>
                  <a:pt x="1063363" y="1208516"/>
                  <a:pt x="1052380" y="1190636"/>
                  <a:pt x="1056131" y="1196809"/>
                </a:cubicBezTo>
                <a:lnTo>
                  <a:pt x="1026396" y="1194890"/>
                </a:lnTo>
                <a:cubicBezTo>
                  <a:pt x="965588" y="1191871"/>
                  <a:pt x="906386" y="1202297"/>
                  <a:pt x="847988" y="1218760"/>
                </a:cubicBezTo>
                <a:cubicBezTo>
                  <a:pt x="737889" y="1250038"/>
                  <a:pt x="632344" y="1294212"/>
                  <a:pt x="525462" y="1334545"/>
                </a:cubicBezTo>
                <a:cubicBezTo>
                  <a:pt x="516622" y="1337837"/>
                  <a:pt x="511532" y="1338934"/>
                  <a:pt x="506711" y="1327960"/>
                </a:cubicBezTo>
                <a:cubicBezTo>
                  <a:pt x="468939" y="1241807"/>
                  <a:pt x="387055" y="1245709"/>
                  <a:pt x="302050" y="1262933"/>
                </a:cubicBezTo>
                <a:cubicBezTo>
                  <a:pt x="225689" y="1278407"/>
                  <a:pt x="119549" y="1258220"/>
                  <a:pt x="0" y="1208733"/>
                </a:cubicBezTo>
                <a:cubicBezTo>
                  <a:pt x="15444" y="1240221"/>
                  <a:pt x="32896" y="1270717"/>
                  <a:pt x="51484" y="1299625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672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11CEBA1-0EDA-4340-A4AD-56B021D0A009}"/>
              </a:ext>
            </a:extLst>
          </p:cNvPr>
          <p:cNvSpPr/>
          <p:nvPr userDrawn="1"/>
        </p:nvSpPr>
        <p:spPr>
          <a:xfrm>
            <a:off x="553627" y="3377149"/>
            <a:ext cx="455455" cy="455455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CF2F2F2-DE5A-4BD1-85CE-DD9ECFCBD255}"/>
              </a:ext>
            </a:extLst>
          </p:cNvPr>
          <p:cNvSpPr/>
          <p:nvPr userDrawn="1"/>
        </p:nvSpPr>
        <p:spPr>
          <a:xfrm>
            <a:off x="2433278" y="3595190"/>
            <a:ext cx="464131" cy="464131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C92DCE5-2166-4668-B521-0638D75A07ED}"/>
              </a:ext>
            </a:extLst>
          </p:cNvPr>
          <p:cNvSpPr/>
          <p:nvPr userDrawn="1"/>
        </p:nvSpPr>
        <p:spPr>
          <a:xfrm>
            <a:off x="2314576" y="5741793"/>
            <a:ext cx="715838" cy="715838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9050765-659D-4573-A04D-668C8D965743}"/>
              </a:ext>
            </a:extLst>
          </p:cNvPr>
          <p:cNvSpPr/>
          <p:nvPr userDrawn="1"/>
        </p:nvSpPr>
        <p:spPr>
          <a:xfrm>
            <a:off x="2771987" y="3611116"/>
            <a:ext cx="826317" cy="82631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27A1F9B-E51F-46C1-928E-641E8940A002}"/>
              </a:ext>
            </a:extLst>
          </p:cNvPr>
          <p:cNvSpPr/>
          <p:nvPr userDrawn="1"/>
        </p:nvSpPr>
        <p:spPr>
          <a:xfrm>
            <a:off x="1352551" y="4688929"/>
            <a:ext cx="225712" cy="225712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2E7F8D1-0943-4483-BBC8-C0EA02399BA2}"/>
              </a:ext>
            </a:extLst>
          </p:cNvPr>
          <p:cNvSpPr/>
          <p:nvPr userDrawn="1"/>
        </p:nvSpPr>
        <p:spPr>
          <a:xfrm>
            <a:off x="820518" y="824946"/>
            <a:ext cx="464131" cy="464131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3C29172-A0D3-46ED-9F09-2AB2F89E9419}"/>
              </a:ext>
            </a:extLst>
          </p:cNvPr>
          <p:cNvSpPr/>
          <p:nvPr userDrawn="1"/>
        </p:nvSpPr>
        <p:spPr>
          <a:xfrm>
            <a:off x="245875" y="388836"/>
            <a:ext cx="826317" cy="82631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5889500-846F-42F1-99B4-64FC8796EC66}"/>
              </a:ext>
            </a:extLst>
          </p:cNvPr>
          <p:cNvSpPr/>
          <p:nvPr userDrawn="1"/>
        </p:nvSpPr>
        <p:spPr>
          <a:xfrm>
            <a:off x="29855" y="5050411"/>
            <a:ext cx="225712" cy="225712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BD4DB23-347B-441F-B307-6A5452DFA1EB}"/>
              </a:ext>
            </a:extLst>
          </p:cNvPr>
          <p:cNvSpPr/>
          <p:nvPr userDrawn="1"/>
        </p:nvSpPr>
        <p:spPr>
          <a:xfrm>
            <a:off x="692606" y="3716895"/>
            <a:ext cx="255823" cy="255823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AA81D6F-6D57-49A7-ACE9-4CB76CAB4B5B}"/>
              </a:ext>
            </a:extLst>
          </p:cNvPr>
          <p:cNvSpPr/>
          <p:nvPr userDrawn="1"/>
        </p:nvSpPr>
        <p:spPr>
          <a:xfrm>
            <a:off x="3312555" y="1679029"/>
            <a:ext cx="225712" cy="225712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FDB441B-A93D-469C-8F26-6C38E82A4BEC}"/>
              </a:ext>
            </a:extLst>
          </p:cNvPr>
          <p:cNvSpPr/>
          <p:nvPr userDrawn="1"/>
        </p:nvSpPr>
        <p:spPr>
          <a:xfrm>
            <a:off x="2959433" y="163124"/>
            <a:ext cx="122626" cy="122626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3241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NG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0083485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1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You can Resize without losing quality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Line Color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www.allppt.com</a:t>
            </a:r>
            <a:endParaRPr kumimoji="0" lang="ko-KR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FREE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521575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3E69537-CC5A-4694-B61B-401CDCE14E9F}"/>
              </a:ext>
            </a:extLst>
          </p:cNvPr>
          <p:cNvGrpSpPr/>
          <p:nvPr userDrawn="1"/>
        </p:nvGrpSpPr>
        <p:grpSpPr>
          <a:xfrm>
            <a:off x="323529" y="4603539"/>
            <a:ext cx="11654798" cy="2035618"/>
            <a:chOff x="323529" y="4603539"/>
            <a:chExt cx="11654798" cy="2035618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2045BAE-2033-4781-88D7-3316C0868B69}"/>
                </a:ext>
              </a:extLst>
            </p:cNvPr>
            <p:cNvSpPr/>
            <p:nvPr/>
          </p:nvSpPr>
          <p:spPr>
            <a:xfrm rot="16200000">
              <a:off x="363852" y="6186863"/>
              <a:ext cx="411971" cy="492617"/>
            </a:xfrm>
            <a:custGeom>
              <a:avLst/>
              <a:gdLst>
                <a:gd name="connsiteX0" fmla="*/ 182559 w 565444"/>
                <a:gd name="connsiteY0" fmla="*/ 37056 h 676134"/>
                <a:gd name="connsiteX1" fmla="*/ 182559 w 565444"/>
                <a:gd name="connsiteY1" fmla="*/ 175472 h 676134"/>
                <a:gd name="connsiteX2" fmla="*/ 108447 w 565444"/>
                <a:gd name="connsiteY2" fmla="*/ 175472 h 676134"/>
                <a:gd name="connsiteX3" fmla="*/ 108447 w 565444"/>
                <a:gd name="connsiteY3" fmla="*/ 37056 h 676134"/>
                <a:gd name="connsiteX4" fmla="*/ 145503 w 565444"/>
                <a:gd name="connsiteY4" fmla="*/ 0 h 676134"/>
                <a:gd name="connsiteX5" fmla="*/ 182559 w 565444"/>
                <a:gd name="connsiteY5" fmla="*/ 37056 h 676134"/>
                <a:gd name="connsiteX6" fmla="*/ 456997 w 565444"/>
                <a:gd name="connsiteY6" fmla="*/ 37056 h 676134"/>
                <a:gd name="connsiteX7" fmla="*/ 456997 w 565444"/>
                <a:gd name="connsiteY7" fmla="*/ 175472 h 676134"/>
                <a:gd name="connsiteX8" fmla="*/ 382885 w 565444"/>
                <a:gd name="connsiteY8" fmla="*/ 175472 h 676134"/>
                <a:gd name="connsiteX9" fmla="*/ 382885 w 565444"/>
                <a:gd name="connsiteY9" fmla="*/ 37056 h 676134"/>
                <a:gd name="connsiteX10" fmla="*/ 419941 w 565444"/>
                <a:gd name="connsiteY10" fmla="*/ 0 h 676134"/>
                <a:gd name="connsiteX11" fmla="*/ 456997 w 565444"/>
                <a:gd name="connsiteY11" fmla="*/ 37056 h 676134"/>
                <a:gd name="connsiteX12" fmla="*/ 486829 w 565444"/>
                <a:gd name="connsiteY12" fmla="*/ 382985 h 676134"/>
                <a:gd name="connsiteX13" fmla="*/ 483130 w 565444"/>
                <a:gd name="connsiteY13" fmla="*/ 374057 h 676134"/>
                <a:gd name="connsiteX14" fmla="*/ 474202 w 565444"/>
                <a:gd name="connsiteY14" fmla="*/ 370359 h 676134"/>
                <a:gd name="connsiteX15" fmla="*/ 91243 w 565444"/>
                <a:gd name="connsiteY15" fmla="*/ 370358 h 676134"/>
                <a:gd name="connsiteX16" fmla="*/ 78616 w 565444"/>
                <a:gd name="connsiteY16" fmla="*/ 382985 h 676134"/>
                <a:gd name="connsiteX17" fmla="*/ 78615 w 565444"/>
                <a:gd name="connsiteY17" fmla="*/ 382985 h 676134"/>
                <a:gd name="connsiteX18" fmla="*/ 91242 w 565444"/>
                <a:gd name="connsiteY18" fmla="*/ 395612 h 676134"/>
                <a:gd name="connsiteX19" fmla="*/ 474202 w 565444"/>
                <a:gd name="connsiteY19" fmla="*/ 395612 h 676134"/>
                <a:gd name="connsiteX20" fmla="*/ 483130 w 565444"/>
                <a:gd name="connsiteY20" fmla="*/ 391914 h 676134"/>
                <a:gd name="connsiteX21" fmla="*/ 486829 w 565444"/>
                <a:gd name="connsiteY21" fmla="*/ 329550 h 676134"/>
                <a:gd name="connsiteX22" fmla="*/ 483130 w 565444"/>
                <a:gd name="connsiteY22" fmla="*/ 320622 h 676134"/>
                <a:gd name="connsiteX23" fmla="*/ 474202 w 565444"/>
                <a:gd name="connsiteY23" fmla="*/ 316924 h 676134"/>
                <a:gd name="connsiteX24" fmla="*/ 91243 w 565444"/>
                <a:gd name="connsiteY24" fmla="*/ 316923 h 676134"/>
                <a:gd name="connsiteX25" fmla="*/ 78616 w 565444"/>
                <a:gd name="connsiteY25" fmla="*/ 329550 h 676134"/>
                <a:gd name="connsiteX26" fmla="*/ 78615 w 565444"/>
                <a:gd name="connsiteY26" fmla="*/ 329550 h 676134"/>
                <a:gd name="connsiteX27" fmla="*/ 91242 w 565444"/>
                <a:gd name="connsiteY27" fmla="*/ 342177 h 676134"/>
                <a:gd name="connsiteX28" fmla="*/ 474202 w 565444"/>
                <a:gd name="connsiteY28" fmla="*/ 342177 h 676134"/>
                <a:gd name="connsiteX29" fmla="*/ 483130 w 565444"/>
                <a:gd name="connsiteY29" fmla="*/ 338479 h 676134"/>
                <a:gd name="connsiteX30" fmla="*/ 486829 w 565444"/>
                <a:gd name="connsiteY30" fmla="*/ 276115 h 676134"/>
                <a:gd name="connsiteX31" fmla="*/ 483130 w 565444"/>
                <a:gd name="connsiteY31" fmla="*/ 267187 h 676134"/>
                <a:gd name="connsiteX32" fmla="*/ 474202 w 565444"/>
                <a:gd name="connsiteY32" fmla="*/ 263489 h 676134"/>
                <a:gd name="connsiteX33" fmla="*/ 91243 w 565444"/>
                <a:gd name="connsiteY33" fmla="*/ 263488 h 676134"/>
                <a:gd name="connsiteX34" fmla="*/ 78616 w 565444"/>
                <a:gd name="connsiteY34" fmla="*/ 276115 h 676134"/>
                <a:gd name="connsiteX35" fmla="*/ 78615 w 565444"/>
                <a:gd name="connsiteY35" fmla="*/ 276115 h 676134"/>
                <a:gd name="connsiteX36" fmla="*/ 91242 w 565444"/>
                <a:gd name="connsiteY36" fmla="*/ 288742 h 676134"/>
                <a:gd name="connsiteX37" fmla="*/ 474202 w 565444"/>
                <a:gd name="connsiteY37" fmla="*/ 288742 h 676134"/>
                <a:gd name="connsiteX38" fmla="*/ 483130 w 565444"/>
                <a:gd name="connsiteY38" fmla="*/ 285044 h 676134"/>
                <a:gd name="connsiteX39" fmla="*/ 565444 w 565444"/>
                <a:gd name="connsiteY39" fmla="*/ 194687 h 676134"/>
                <a:gd name="connsiteX40" fmla="*/ 546230 w 565444"/>
                <a:gd name="connsiteY40" fmla="*/ 213901 h 676134"/>
                <a:gd name="connsiteX41" fmla="*/ 525276 w 565444"/>
                <a:gd name="connsiteY41" fmla="*/ 213901 h 676134"/>
                <a:gd name="connsiteX42" fmla="*/ 508899 w 565444"/>
                <a:gd name="connsiteY42" fmla="*/ 524387 h 676134"/>
                <a:gd name="connsiteX43" fmla="*/ 378242 w 565444"/>
                <a:gd name="connsiteY43" fmla="*/ 676134 h 676134"/>
                <a:gd name="connsiteX44" fmla="*/ 184454 w 565444"/>
                <a:gd name="connsiteY44" fmla="*/ 676134 h 676134"/>
                <a:gd name="connsiteX45" fmla="*/ 53798 w 565444"/>
                <a:gd name="connsiteY45" fmla="*/ 524387 h 676134"/>
                <a:gd name="connsiteX46" fmla="*/ 37421 w 565444"/>
                <a:gd name="connsiteY46" fmla="*/ 213901 h 676134"/>
                <a:gd name="connsiteX47" fmla="*/ 19214 w 565444"/>
                <a:gd name="connsiteY47" fmla="*/ 213901 h 676134"/>
                <a:gd name="connsiteX48" fmla="*/ 0 w 565444"/>
                <a:gd name="connsiteY48" fmla="*/ 194687 h 676134"/>
                <a:gd name="connsiteX49" fmla="*/ 19214 w 565444"/>
                <a:gd name="connsiteY49" fmla="*/ 175473 h 676134"/>
                <a:gd name="connsiteX50" fmla="*/ 546230 w 565444"/>
                <a:gd name="connsiteY50" fmla="*/ 175473 h 676134"/>
                <a:gd name="connsiteX51" fmla="*/ 565444 w 565444"/>
                <a:gd name="connsiteY51" fmla="*/ 194687 h 676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565444" h="676134">
                  <a:moveTo>
                    <a:pt x="182559" y="37056"/>
                  </a:moveTo>
                  <a:lnTo>
                    <a:pt x="182559" y="175472"/>
                  </a:lnTo>
                  <a:lnTo>
                    <a:pt x="108447" y="175472"/>
                  </a:lnTo>
                  <a:lnTo>
                    <a:pt x="108447" y="37056"/>
                  </a:lnTo>
                  <a:cubicBezTo>
                    <a:pt x="108447" y="16591"/>
                    <a:pt x="125038" y="0"/>
                    <a:pt x="145503" y="0"/>
                  </a:cubicBezTo>
                  <a:cubicBezTo>
                    <a:pt x="165968" y="0"/>
                    <a:pt x="182559" y="16591"/>
                    <a:pt x="182559" y="37056"/>
                  </a:cubicBezTo>
                  <a:close/>
                  <a:moveTo>
                    <a:pt x="456997" y="37056"/>
                  </a:moveTo>
                  <a:lnTo>
                    <a:pt x="456997" y="175472"/>
                  </a:lnTo>
                  <a:lnTo>
                    <a:pt x="382885" y="175472"/>
                  </a:lnTo>
                  <a:lnTo>
                    <a:pt x="382885" y="37056"/>
                  </a:lnTo>
                  <a:cubicBezTo>
                    <a:pt x="382885" y="16591"/>
                    <a:pt x="399476" y="0"/>
                    <a:pt x="419941" y="0"/>
                  </a:cubicBezTo>
                  <a:cubicBezTo>
                    <a:pt x="440406" y="0"/>
                    <a:pt x="456997" y="16591"/>
                    <a:pt x="456997" y="37056"/>
                  </a:cubicBezTo>
                  <a:close/>
                  <a:moveTo>
                    <a:pt x="486829" y="382985"/>
                  </a:moveTo>
                  <a:lnTo>
                    <a:pt x="483130" y="374057"/>
                  </a:lnTo>
                  <a:cubicBezTo>
                    <a:pt x="480845" y="371772"/>
                    <a:pt x="477689" y="370359"/>
                    <a:pt x="474202" y="370359"/>
                  </a:cubicBezTo>
                  <a:lnTo>
                    <a:pt x="91243" y="370358"/>
                  </a:lnTo>
                  <a:cubicBezTo>
                    <a:pt x="84269" y="370358"/>
                    <a:pt x="78616" y="376011"/>
                    <a:pt x="78616" y="382985"/>
                  </a:cubicBezTo>
                  <a:lnTo>
                    <a:pt x="78615" y="382985"/>
                  </a:lnTo>
                  <a:cubicBezTo>
                    <a:pt x="78615" y="389959"/>
                    <a:pt x="84268" y="395612"/>
                    <a:pt x="91242" y="395612"/>
                  </a:cubicBezTo>
                  <a:lnTo>
                    <a:pt x="474202" y="395612"/>
                  </a:lnTo>
                  <a:cubicBezTo>
                    <a:pt x="477689" y="395612"/>
                    <a:pt x="480845" y="394199"/>
                    <a:pt x="483130" y="391914"/>
                  </a:cubicBezTo>
                  <a:close/>
                  <a:moveTo>
                    <a:pt x="486829" y="329550"/>
                  </a:moveTo>
                  <a:lnTo>
                    <a:pt x="483130" y="320622"/>
                  </a:lnTo>
                  <a:cubicBezTo>
                    <a:pt x="480845" y="318337"/>
                    <a:pt x="477689" y="316924"/>
                    <a:pt x="474202" y="316924"/>
                  </a:cubicBezTo>
                  <a:lnTo>
                    <a:pt x="91243" y="316923"/>
                  </a:lnTo>
                  <a:cubicBezTo>
                    <a:pt x="84269" y="316923"/>
                    <a:pt x="78616" y="322576"/>
                    <a:pt x="78616" y="329550"/>
                  </a:cubicBezTo>
                  <a:lnTo>
                    <a:pt x="78615" y="329550"/>
                  </a:lnTo>
                  <a:cubicBezTo>
                    <a:pt x="78615" y="336524"/>
                    <a:pt x="84268" y="342177"/>
                    <a:pt x="91242" y="342177"/>
                  </a:cubicBezTo>
                  <a:lnTo>
                    <a:pt x="474202" y="342177"/>
                  </a:lnTo>
                  <a:cubicBezTo>
                    <a:pt x="477689" y="342177"/>
                    <a:pt x="480845" y="340764"/>
                    <a:pt x="483130" y="338479"/>
                  </a:cubicBezTo>
                  <a:close/>
                  <a:moveTo>
                    <a:pt x="486829" y="276115"/>
                  </a:moveTo>
                  <a:lnTo>
                    <a:pt x="483130" y="267187"/>
                  </a:lnTo>
                  <a:cubicBezTo>
                    <a:pt x="480845" y="264902"/>
                    <a:pt x="477689" y="263489"/>
                    <a:pt x="474202" y="263489"/>
                  </a:cubicBezTo>
                  <a:lnTo>
                    <a:pt x="91243" y="263488"/>
                  </a:lnTo>
                  <a:cubicBezTo>
                    <a:pt x="84269" y="263488"/>
                    <a:pt x="78616" y="269141"/>
                    <a:pt x="78616" y="276115"/>
                  </a:cubicBezTo>
                  <a:lnTo>
                    <a:pt x="78615" y="276115"/>
                  </a:lnTo>
                  <a:cubicBezTo>
                    <a:pt x="78615" y="283089"/>
                    <a:pt x="84268" y="288742"/>
                    <a:pt x="91242" y="288742"/>
                  </a:cubicBezTo>
                  <a:lnTo>
                    <a:pt x="474202" y="288742"/>
                  </a:lnTo>
                  <a:cubicBezTo>
                    <a:pt x="477689" y="288742"/>
                    <a:pt x="480845" y="287329"/>
                    <a:pt x="483130" y="285044"/>
                  </a:cubicBezTo>
                  <a:close/>
                  <a:moveTo>
                    <a:pt x="565444" y="194687"/>
                  </a:moveTo>
                  <a:cubicBezTo>
                    <a:pt x="565444" y="205299"/>
                    <a:pt x="556842" y="213901"/>
                    <a:pt x="546230" y="213901"/>
                  </a:cubicBezTo>
                  <a:lnTo>
                    <a:pt x="525276" y="213901"/>
                  </a:lnTo>
                  <a:lnTo>
                    <a:pt x="508899" y="524387"/>
                  </a:lnTo>
                  <a:cubicBezTo>
                    <a:pt x="504507" y="609787"/>
                    <a:pt x="447139" y="676134"/>
                    <a:pt x="378242" y="676134"/>
                  </a:cubicBezTo>
                  <a:lnTo>
                    <a:pt x="184454" y="676134"/>
                  </a:lnTo>
                  <a:cubicBezTo>
                    <a:pt x="115558" y="676134"/>
                    <a:pt x="58190" y="609787"/>
                    <a:pt x="53798" y="524387"/>
                  </a:cubicBezTo>
                  <a:lnTo>
                    <a:pt x="37421" y="213901"/>
                  </a:lnTo>
                  <a:lnTo>
                    <a:pt x="19214" y="213901"/>
                  </a:lnTo>
                  <a:cubicBezTo>
                    <a:pt x="8602" y="213901"/>
                    <a:pt x="0" y="205299"/>
                    <a:pt x="0" y="194687"/>
                  </a:cubicBezTo>
                  <a:cubicBezTo>
                    <a:pt x="0" y="184075"/>
                    <a:pt x="8602" y="175473"/>
                    <a:pt x="19214" y="175473"/>
                  </a:cubicBezTo>
                  <a:lnTo>
                    <a:pt x="546230" y="175473"/>
                  </a:lnTo>
                  <a:cubicBezTo>
                    <a:pt x="556842" y="175473"/>
                    <a:pt x="565444" y="184075"/>
                    <a:pt x="565444" y="1946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" name="Arrow: Bent 11">
              <a:extLst>
                <a:ext uri="{FF2B5EF4-FFF2-40B4-BE49-F238E27FC236}">
                  <a16:creationId xmlns:a16="http://schemas.microsoft.com/office/drawing/2014/main" id="{4C701790-911F-49B9-B58C-72E9534D4C93}"/>
                </a:ext>
              </a:extLst>
            </p:cNvPr>
            <p:cNvSpPr/>
            <p:nvPr/>
          </p:nvSpPr>
          <p:spPr>
            <a:xfrm flipH="1" flipV="1">
              <a:off x="816143" y="5935877"/>
              <a:ext cx="10779743" cy="582611"/>
            </a:xfrm>
            <a:prstGeom prst="bentArrow">
              <a:avLst>
                <a:gd name="adj1" fmla="val 14113"/>
                <a:gd name="adj2" fmla="val 12152"/>
                <a:gd name="adj3" fmla="val 0"/>
                <a:gd name="adj4" fmla="val 5453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2CAA496-8808-490A-A588-30FACF8CED72}"/>
                </a:ext>
              </a:extLst>
            </p:cNvPr>
            <p:cNvSpPr/>
            <p:nvPr userDrawn="1"/>
          </p:nvSpPr>
          <p:spPr>
            <a:xfrm flipH="1">
              <a:off x="11086249" y="4603539"/>
              <a:ext cx="892078" cy="1332338"/>
            </a:xfrm>
            <a:custGeom>
              <a:avLst/>
              <a:gdLst>
                <a:gd name="connsiteX0" fmla="*/ 501893 w 892078"/>
                <a:gd name="connsiteY0" fmla="*/ 0 h 1332338"/>
                <a:gd name="connsiteX1" fmla="*/ 498205 w 892078"/>
                <a:gd name="connsiteY1" fmla="*/ 53000 h 1332338"/>
                <a:gd name="connsiteX2" fmla="*/ 456830 w 892078"/>
                <a:gd name="connsiteY2" fmla="*/ 120945 h 1332338"/>
                <a:gd name="connsiteX3" fmla="*/ 387912 w 892078"/>
                <a:gd name="connsiteY3" fmla="*/ 218109 h 1332338"/>
                <a:gd name="connsiteX4" fmla="*/ 391667 w 892078"/>
                <a:gd name="connsiteY4" fmla="*/ 334412 h 1332338"/>
                <a:gd name="connsiteX5" fmla="*/ 407219 w 892078"/>
                <a:gd name="connsiteY5" fmla="*/ 351214 h 1332338"/>
                <a:gd name="connsiteX6" fmla="*/ 413637 w 892078"/>
                <a:gd name="connsiteY6" fmla="*/ 474030 h 1332338"/>
                <a:gd name="connsiteX7" fmla="*/ 416812 w 892078"/>
                <a:gd name="connsiteY7" fmla="*/ 504492 h 1332338"/>
                <a:gd name="connsiteX8" fmla="*/ 402754 w 892078"/>
                <a:gd name="connsiteY8" fmla="*/ 505610 h 1332338"/>
                <a:gd name="connsiteX9" fmla="*/ 369924 w 892078"/>
                <a:gd name="connsiteY9" fmla="*/ 475906 h 1332338"/>
                <a:gd name="connsiteX10" fmla="*/ 126043 w 892078"/>
                <a:gd name="connsiteY10" fmla="*/ 282053 h 1332338"/>
                <a:gd name="connsiteX11" fmla="*/ 204209 w 892078"/>
                <a:gd name="connsiteY11" fmla="*/ 408681 h 1332338"/>
                <a:gd name="connsiteX12" fmla="*/ 344910 w 892078"/>
                <a:gd name="connsiteY12" fmla="*/ 500918 h 1332338"/>
                <a:gd name="connsiteX13" fmla="*/ 418387 w 892078"/>
                <a:gd name="connsiteY13" fmla="*/ 565015 h 1332338"/>
                <a:gd name="connsiteX14" fmla="*/ 404318 w 892078"/>
                <a:gd name="connsiteY14" fmla="*/ 841726 h 1332338"/>
                <a:gd name="connsiteX15" fmla="*/ 354290 w 892078"/>
                <a:gd name="connsiteY15" fmla="*/ 830783 h 1332338"/>
                <a:gd name="connsiteX16" fmla="*/ 353526 w 892078"/>
                <a:gd name="connsiteY16" fmla="*/ 831058 h 1332338"/>
                <a:gd name="connsiteX17" fmla="*/ 350580 w 892078"/>
                <a:gd name="connsiteY17" fmla="*/ 827584 h 1332338"/>
                <a:gd name="connsiteX18" fmla="*/ 347061 w 892078"/>
                <a:gd name="connsiteY18" fmla="*/ 800105 h 1332338"/>
                <a:gd name="connsiteX19" fmla="*/ 281402 w 892078"/>
                <a:gd name="connsiteY19" fmla="*/ 603126 h 1332338"/>
                <a:gd name="connsiteX20" fmla="*/ 0 w 892078"/>
                <a:gd name="connsiteY20" fmla="*/ 531211 h 1332338"/>
                <a:gd name="connsiteX21" fmla="*/ 87546 w 892078"/>
                <a:gd name="connsiteY21" fmla="*/ 639081 h 1332338"/>
                <a:gd name="connsiteX22" fmla="*/ 156335 w 892078"/>
                <a:gd name="connsiteY22" fmla="*/ 770401 h 1332338"/>
                <a:gd name="connsiteX23" fmla="*/ 309542 w 892078"/>
                <a:gd name="connsiteY23" fmla="*/ 829808 h 1332338"/>
                <a:gd name="connsiteX24" fmla="*/ 340979 w 892078"/>
                <a:gd name="connsiteY24" fmla="*/ 837942 h 1332338"/>
                <a:gd name="connsiteX25" fmla="*/ 348283 w 892078"/>
                <a:gd name="connsiteY25" fmla="*/ 838787 h 1332338"/>
                <a:gd name="connsiteX26" fmla="*/ 348036 w 892078"/>
                <a:gd name="connsiteY26" fmla="*/ 840162 h 1332338"/>
                <a:gd name="connsiteX27" fmla="*/ 405880 w 892078"/>
                <a:gd name="connsiteY27" fmla="*/ 949596 h 1332338"/>
                <a:gd name="connsiteX28" fmla="*/ 392717 w 892078"/>
                <a:gd name="connsiteY28" fmla="*/ 1332338 h 1332338"/>
                <a:gd name="connsiteX29" fmla="*/ 473368 w 892078"/>
                <a:gd name="connsiteY29" fmla="*/ 1332338 h 1332338"/>
                <a:gd name="connsiteX30" fmla="*/ 463724 w 892078"/>
                <a:gd name="connsiteY30" fmla="*/ 999622 h 1332338"/>
                <a:gd name="connsiteX31" fmla="*/ 476231 w 892078"/>
                <a:gd name="connsiteY31" fmla="*/ 908949 h 1332338"/>
                <a:gd name="connsiteX32" fmla="*/ 523131 w 892078"/>
                <a:gd name="connsiteY32" fmla="*/ 880809 h 1332338"/>
                <a:gd name="connsiteX33" fmla="*/ 827981 w 892078"/>
                <a:gd name="connsiteY33" fmla="*/ 722913 h 1332338"/>
                <a:gd name="connsiteX34" fmla="*/ 892078 w 892078"/>
                <a:gd name="connsiteY34" fmla="*/ 391486 h 1332338"/>
                <a:gd name="connsiteX35" fmla="*/ 671648 w 892078"/>
                <a:gd name="connsiteY35" fmla="*/ 560326 h 1332338"/>
                <a:gd name="connsiteX36" fmla="*/ 535636 w 892078"/>
                <a:gd name="connsiteY36" fmla="*/ 646309 h 1332338"/>
                <a:gd name="connsiteX37" fmla="*/ 480920 w 892078"/>
                <a:gd name="connsiteY37" fmla="*/ 830783 h 1332338"/>
                <a:gd name="connsiteX38" fmla="*/ 448091 w 892078"/>
                <a:gd name="connsiteY38" fmla="*/ 882373 h 1332338"/>
                <a:gd name="connsiteX39" fmla="*/ 448091 w 892078"/>
                <a:gd name="connsiteY39" fmla="*/ 608790 h 1332338"/>
                <a:gd name="connsiteX40" fmla="*/ 513752 w 892078"/>
                <a:gd name="connsiteY40" fmla="*/ 546257 h 1332338"/>
                <a:gd name="connsiteX41" fmla="*/ 582537 w 892078"/>
                <a:gd name="connsiteY41" fmla="*/ 540003 h 1332338"/>
                <a:gd name="connsiteX42" fmla="*/ 748253 w 892078"/>
                <a:gd name="connsiteY42" fmla="*/ 207012 h 1332338"/>
                <a:gd name="connsiteX43" fmla="*/ 596608 w 892078"/>
                <a:gd name="connsiteY43" fmla="*/ 313318 h 1332338"/>
                <a:gd name="connsiteX44" fmla="*/ 451217 w 892078"/>
                <a:gd name="connsiteY44" fmla="*/ 482159 h 1332338"/>
                <a:gd name="connsiteX45" fmla="*/ 445183 w 892078"/>
                <a:gd name="connsiteY45" fmla="*/ 497255 h 1332338"/>
                <a:gd name="connsiteX46" fmla="*/ 439086 w 892078"/>
                <a:gd name="connsiteY46" fmla="*/ 500090 h 1332338"/>
                <a:gd name="connsiteX47" fmla="*/ 435706 w 892078"/>
                <a:gd name="connsiteY47" fmla="*/ 482384 h 1332338"/>
                <a:gd name="connsiteX48" fmla="*/ 420305 w 892078"/>
                <a:gd name="connsiteY48" fmla="*/ 370688 h 1332338"/>
                <a:gd name="connsiteX49" fmla="*/ 426244 w 892078"/>
                <a:gd name="connsiteY49" fmla="*/ 360755 h 1332338"/>
                <a:gd name="connsiteX50" fmla="*/ 485748 w 892078"/>
                <a:gd name="connsiteY50" fmla="*/ 335852 h 1332338"/>
                <a:gd name="connsiteX51" fmla="*/ 556629 w 892078"/>
                <a:gd name="connsiteY51" fmla="*/ 224791 h 1332338"/>
                <a:gd name="connsiteX52" fmla="*/ 533558 w 892078"/>
                <a:gd name="connsiteY52" fmla="*/ 68029 h 1332338"/>
                <a:gd name="connsiteX53" fmla="*/ 501893 w 892078"/>
                <a:gd name="connsiteY53" fmla="*/ 0 h 133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892078" h="1332338">
                  <a:moveTo>
                    <a:pt x="501893" y="0"/>
                  </a:moveTo>
                  <a:cubicBezTo>
                    <a:pt x="505496" y="20041"/>
                    <a:pt x="503339" y="36518"/>
                    <a:pt x="498205" y="53000"/>
                  </a:cubicBezTo>
                  <a:cubicBezTo>
                    <a:pt x="489909" y="79014"/>
                    <a:pt x="474662" y="101069"/>
                    <a:pt x="456830" y="120945"/>
                  </a:cubicBezTo>
                  <a:cubicBezTo>
                    <a:pt x="430082" y="150759"/>
                    <a:pt x="404129" y="181166"/>
                    <a:pt x="387912" y="218109"/>
                  </a:cubicBezTo>
                  <a:cubicBezTo>
                    <a:pt x="370904" y="257435"/>
                    <a:pt x="367592" y="296342"/>
                    <a:pt x="391667" y="334412"/>
                  </a:cubicBezTo>
                  <a:cubicBezTo>
                    <a:pt x="396044" y="341153"/>
                    <a:pt x="402085" y="346893"/>
                    <a:pt x="407219" y="351214"/>
                  </a:cubicBezTo>
                  <a:cubicBezTo>
                    <a:pt x="406074" y="380095"/>
                    <a:pt x="409823" y="433373"/>
                    <a:pt x="413637" y="474030"/>
                  </a:cubicBezTo>
                  <a:lnTo>
                    <a:pt x="416812" y="504492"/>
                  </a:lnTo>
                  <a:lnTo>
                    <a:pt x="402754" y="505610"/>
                  </a:lnTo>
                  <a:cubicBezTo>
                    <a:pt x="393375" y="507174"/>
                    <a:pt x="371487" y="502482"/>
                    <a:pt x="369924" y="475906"/>
                  </a:cubicBezTo>
                  <a:cubicBezTo>
                    <a:pt x="358979" y="328953"/>
                    <a:pt x="269870" y="258602"/>
                    <a:pt x="126043" y="282053"/>
                  </a:cubicBezTo>
                  <a:cubicBezTo>
                    <a:pt x="168253" y="316446"/>
                    <a:pt x="180759" y="364908"/>
                    <a:pt x="204209" y="408681"/>
                  </a:cubicBezTo>
                  <a:cubicBezTo>
                    <a:pt x="232351" y="463399"/>
                    <a:pt x="265180" y="511863"/>
                    <a:pt x="344910" y="500918"/>
                  </a:cubicBezTo>
                  <a:cubicBezTo>
                    <a:pt x="371487" y="496228"/>
                    <a:pt x="423077" y="507174"/>
                    <a:pt x="418387" y="565015"/>
                  </a:cubicBezTo>
                  <a:cubicBezTo>
                    <a:pt x="412133" y="655690"/>
                    <a:pt x="409008" y="747925"/>
                    <a:pt x="404318" y="841726"/>
                  </a:cubicBezTo>
                  <a:cubicBezTo>
                    <a:pt x="387119" y="838598"/>
                    <a:pt x="371487" y="833909"/>
                    <a:pt x="354290" y="830783"/>
                  </a:cubicBezTo>
                  <a:lnTo>
                    <a:pt x="353526" y="831058"/>
                  </a:lnTo>
                  <a:lnTo>
                    <a:pt x="350580" y="827584"/>
                  </a:lnTo>
                  <a:cubicBezTo>
                    <a:pt x="345889" y="820623"/>
                    <a:pt x="344717" y="813002"/>
                    <a:pt x="347061" y="800105"/>
                  </a:cubicBezTo>
                  <a:cubicBezTo>
                    <a:pt x="362694" y="723500"/>
                    <a:pt x="339244" y="656278"/>
                    <a:pt x="281402" y="603126"/>
                  </a:cubicBezTo>
                  <a:cubicBezTo>
                    <a:pt x="218869" y="545282"/>
                    <a:pt x="87546" y="512451"/>
                    <a:pt x="0" y="531211"/>
                  </a:cubicBezTo>
                  <a:cubicBezTo>
                    <a:pt x="43773" y="554661"/>
                    <a:pt x="68787" y="595308"/>
                    <a:pt x="87546" y="639081"/>
                  </a:cubicBezTo>
                  <a:cubicBezTo>
                    <a:pt x="106307" y="684418"/>
                    <a:pt x="123503" y="731318"/>
                    <a:pt x="156335" y="770401"/>
                  </a:cubicBezTo>
                  <a:cubicBezTo>
                    <a:pt x="196980" y="818865"/>
                    <a:pt x="240755" y="856384"/>
                    <a:pt x="309542" y="829808"/>
                  </a:cubicBezTo>
                  <a:cubicBezTo>
                    <a:pt x="322440" y="823945"/>
                    <a:pt x="330940" y="833912"/>
                    <a:pt x="340979" y="837942"/>
                  </a:cubicBezTo>
                  <a:lnTo>
                    <a:pt x="348283" y="838787"/>
                  </a:lnTo>
                  <a:lnTo>
                    <a:pt x="348036" y="840162"/>
                  </a:lnTo>
                  <a:cubicBezTo>
                    <a:pt x="404318" y="857359"/>
                    <a:pt x="409008" y="898006"/>
                    <a:pt x="405880" y="949596"/>
                  </a:cubicBezTo>
                  <a:lnTo>
                    <a:pt x="392717" y="1332338"/>
                  </a:lnTo>
                  <a:lnTo>
                    <a:pt x="473368" y="1332338"/>
                  </a:lnTo>
                  <a:lnTo>
                    <a:pt x="463724" y="999622"/>
                  </a:lnTo>
                  <a:cubicBezTo>
                    <a:pt x="463724" y="968357"/>
                    <a:pt x="463724" y="938653"/>
                    <a:pt x="476231" y="908949"/>
                  </a:cubicBezTo>
                  <a:cubicBezTo>
                    <a:pt x="485610" y="887063"/>
                    <a:pt x="490302" y="874556"/>
                    <a:pt x="523131" y="880809"/>
                  </a:cubicBezTo>
                  <a:cubicBezTo>
                    <a:pt x="652888" y="904260"/>
                    <a:pt x="767011" y="840162"/>
                    <a:pt x="827981" y="722913"/>
                  </a:cubicBezTo>
                  <a:cubicBezTo>
                    <a:pt x="878009" y="624423"/>
                    <a:pt x="884261" y="516553"/>
                    <a:pt x="892078" y="391486"/>
                  </a:cubicBezTo>
                  <a:cubicBezTo>
                    <a:pt x="840488" y="494664"/>
                    <a:pt x="756068" y="525932"/>
                    <a:pt x="671648" y="560326"/>
                  </a:cubicBezTo>
                  <a:cubicBezTo>
                    <a:pt x="621620" y="580648"/>
                    <a:pt x="573158" y="607226"/>
                    <a:pt x="535636" y="646309"/>
                  </a:cubicBezTo>
                  <a:cubicBezTo>
                    <a:pt x="485610" y="697899"/>
                    <a:pt x="448091" y="754179"/>
                    <a:pt x="480920" y="830783"/>
                  </a:cubicBezTo>
                  <a:cubicBezTo>
                    <a:pt x="488738" y="849542"/>
                    <a:pt x="477793" y="868302"/>
                    <a:pt x="448091" y="882373"/>
                  </a:cubicBezTo>
                  <a:cubicBezTo>
                    <a:pt x="448091" y="787008"/>
                    <a:pt x="448091" y="697899"/>
                    <a:pt x="448091" y="608790"/>
                  </a:cubicBezTo>
                  <a:cubicBezTo>
                    <a:pt x="448091" y="565015"/>
                    <a:pt x="455908" y="533749"/>
                    <a:pt x="513752" y="546257"/>
                  </a:cubicBezTo>
                  <a:cubicBezTo>
                    <a:pt x="535636" y="550946"/>
                    <a:pt x="559087" y="546257"/>
                    <a:pt x="582537" y="540003"/>
                  </a:cubicBezTo>
                  <a:cubicBezTo>
                    <a:pt x="701352" y="504046"/>
                    <a:pt x="779518" y="347712"/>
                    <a:pt x="748253" y="207012"/>
                  </a:cubicBezTo>
                  <a:cubicBezTo>
                    <a:pt x="716985" y="269546"/>
                    <a:pt x="652888" y="285178"/>
                    <a:pt x="596608" y="313318"/>
                  </a:cubicBezTo>
                  <a:cubicBezTo>
                    <a:pt x="524693" y="349275"/>
                    <a:pt x="454344" y="386797"/>
                    <a:pt x="451217" y="482159"/>
                  </a:cubicBezTo>
                  <a:cubicBezTo>
                    <a:pt x="450826" y="489194"/>
                    <a:pt x="448579" y="493982"/>
                    <a:pt x="445183" y="497255"/>
                  </a:cubicBezTo>
                  <a:lnTo>
                    <a:pt x="439086" y="500090"/>
                  </a:lnTo>
                  <a:lnTo>
                    <a:pt x="435706" y="482384"/>
                  </a:lnTo>
                  <a:cubicBezTo>
                    <a:pt x="429401" y="445321"/>
                    <a:pt x="420625" y="384681"/>
                    <a:pt x="420305" y="370688"/>
                  </a:cubicBezTo>
                  <a:cubicBezTo>
                    <a:pt x="420100" y="366322"/>
                    <a:pt x="417511" y="361166"/>
                    <a:pt x="426244" y="360755"/>
                  </a:cubicBezTo>
                  <a:cubicBezTo>
                    <a:pt x="449067" y="359727"/>
                    <a:pt x="467310" y="348584"/>
                    <a:pt x="485748" y="335852"/>
                  </a:cubicBezTo>
                  <a:cubicBezTo>
                    <a:pt x="524607" y="308401"/>
                    <a:pt x="549757" y="272437"/>
                    <a:pt x="556629" y="224791"/>
                  </a:cubicBezTo>
                  <a:cubicBezTo>
                    <a:pt x="564085" y="170396"/>
                    <a:pt x="553286" y="118213"/>
                    <a:pt x="533558" y="68029"/>
                  </a:cubicBezTo>
                  <a:cubicBezTo>
                    <a:pt x="524789" y="45615"/>
                    <a:pt x="518004" y="22205"/>
                    <a:pt x="501893" y="0"/>
                  </a:cubicBezTo>
                  <a:close/>
                </a:path>
              </a:pathLst>
            </a:custGeom>
            <a:grpFill/>
            <a:ln w="808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2123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1DE2E88-6A87-4923-A695-C08C6C89DECA}"/>
              </a:ext>
            </a:extLst>
          </p:cNvPr>
          <p:cNvSpPr/>
          <p:nvPr userDrawn="1"/>
        </p:nvSpPr>
        <p:spPr>
          <a:xfrm>
            <a:off x="173631" y="0"/>
            <a:ext cx="942221" cy="1583239"/>
          </a:xfrm>
          <a:custGeom>
            <a:avLst/>
            <a:gdLst>
              <a:gd name="connsiteX0" fmla="*/ 238907 w 561676"/>
              <a:gd name="connsiteY0" fmla="*/ 482 h 943801"/>
              <a:gd name="connsiteX1" fmla="*/ 358608 w 561676"/>
              <a:gd name="connsiteY1" fmla="*/ 22 h 943801"/>
              <a:gd name="connsiteX2" fmla="*/ 390836 w 561676"/>
              <a:gd name="connsiteY2" fmla="*/ 22581 h 943801"/>
              <a:gd name="connsiteX3" fmla="*/ 563022 w 561676"/>
              <a:gd name="connsiteY3" fmla="*/ 488036 h 943801"/>
              <a:gd name="connsiteX4" fmla="*/ 540923 w 561676"/>
              <a:gd name="connsiteY4" fmla="*/ 517501 h 943801"/>
              <a:gd name="connsiteX5" fmla="*/ 319015 w 561676"/>
              <a:gd name="connsiteY5" fmla="*/ 517501 h 943801"/>
              <a:gd name="connsiteX6" fmla="*/ 295075 w 561676"/>
              <a:gd name="connsiteY6" fmla="*/ 551109 h 943801"/>
              <a:gd name="connsiteX7" fmla="*/ 434573 w 561676"/>
              <a:gd name="connsiteY7" fmla="*/ 912056 h 943801"/>
              <a:gd name="connsiteX8" fmla="*/ 437796 w 561676"/>
              <a:gd name="connsiteY8" fmla="*/ 920343 h 943801"/>
              <a:gd name="connsiteX9" fmla="*/ 431811 w 561676"/>
              <a:gd name="connsiteY9" fmla="*/ 944743 h 943801"/>
              <a:gd name="connsiteX10" fmla="*/ 408331 w 561676"/>
              <a:gd name="connsiteY10" fmla="*/ 935996 h 943801"/>
              <a:gd name="connsiteX11" fmla="*/ 288169 w 561676"/>
              <a:gd name="connsiteY11" fmla="*/ 771176 h 943801"/>
              <a:gd name="connsiteX12" fmla="*/ 10553 w 561676"/>
              <a:gd name="connsiteY12" fmla="*/ 389973 h 943801"/>
              <a:gd name="connsiteX13" fmla="*/ 2266 w 561676"/>
              <a:gd name="connsiteY13" fmla="*/ 361428 h 943801"/>
              <a:gd name="connsiteX14" fmla="*/ 28969 w 561676"/>
              <a:gd name="connsiteY14" fmla="*/ 352681 h 943801"/>
              <a:gd name="connsiteX15" fmla="*/ 185502 w 561676"/>
              <a:gd name="connsiteY15" fmla="*/ 352681 h 943801"/>
              <a:gd name="connsiteX16" fmla="*/ 208061 w 561676"/>
              <a:gd name="connsiteY16" fmla="*/ 319993 h 943801"/>
              <a:gd name="connsiteX17" fmla="*/ 97567 w 561676"/>
              <a:gd name="connsiteY17" fmla="*/ 34551 h 943801"/>
              <a:gd name="connsiteX18" fmla="*/ 120587 w 561676"/>
              <a:gd name="connsiteY18" fmla="*/ 482 h 943801"/>
              <a:gd name="connsiteX19" fmla="*/ 238907 w 561676"/>
              <a:gd name="connsiteY19" fmla="*/ 482 h 94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61676" h="943801">
                <a:moveTo>
                  <a:pt x="238907" y="482"/>
                </a:moveTo>
                <a:cubicBezTo>
                  <a:pt x="278961" y="482"/>
                  <a:pt x="318555" y="1403"/>
                  <a:pt x="358608" y="22"/>
                </a:cubicBezTo>
                <a:cubicBezTo>
                  <a:pt x="376103" y="-439"/>
                  <a:pt x="384851" y="6467"/>
                  <a:pt x="390836" y="22581"/>
                </a:cubicBezTo>
                <a:cubicBezTo>
                  <a:pt x="447924" y="178193"/>
                  <a:pt x="505473" y="333344"/>
                  <a:pt x="563022" y="488036"/>
                </a:cubicBezTo>
                <a:cubicBezTo>
                  <a:pt x="570388" y="508293"/>
                  <a:pt x="563943" y="517501"/>
                  <a:pt x="540923" y="517501"/>
                </a:cubicBezTo>
                <a:cubicBezTo>
                  <a:pt x="466800" y="517501"/>
                  <a:pt x="393138" y="517501"/>
                  <a:pt x="319015" y="517501"/>
                </a:cubicBezTo>
                <a:cubicBezTo>
                  <a:pt x="290010" y="517501"/>
                  <a:pt x="284946" y="524407"/>
                  <a:pt x="295075" y="551109"/>
                </a:cubicBezTo>
                <a:cubicBezTo>
                  <a:pt x="341574" y="671271"/>
                  <a:pt x="388074" y="791894"/>
                  <a:pt x="434573" y="912056"/>
                </a:cubicBezTo>
                <a:cubicBezTo>
                  <a:pt x="435494" y="914818"/>
                  <a:pt x="436875" y="917580"/>
                  <a:pt x="437796" y="920343"/>
                </a:cubicBezTo>
                <a:cubicBezTo>
                  <a:pt x="441018" y="930011"/>
                  <a:pt x="442400" y="939219"/>
                  <a:pt x="431811" y="944743"/>
                </a:cubicBezTo>
                <a:cubicBezTo>
                  <a:pt x="421222" y="950268"/>
                  <a:pt x="414316" y="944283"/>
                  <a:pt x="408331" y="935996"/>
                </a:cubicBezTo>
                <a:cubicBezTo>
                  <a:pt x="368277" y="880749"/>
                  <a:pt x="328223" y="825963"/>
                  <a:pt x="288169" y="771176"/>
                </a:cubicBezTo>
                <a:cubicBezTo>
                  <a:pt x="195630" y="644108"/>
                  <a:pt x="103092" y="517040"/>
                  <a:pt x="10553" y="389973"/>
                </a:cubicBezTo>
                <a:cubicBezTo>
                  <a:pt x="4568" y="381685"/>
                  <a:pt x="-4179" y="373398"/>
                  <a:pt x="2266" y="361428"/>
                </a:cubicBezTo>
                <a:cubicBezTo>
                  <a:pt x="8251" y="350839"/>
                  <a:pt x="19301" y="352681"/>
                  <a:pt x="28969" y="352681"/>
                </a:cubicBezTo>
                <a:cubicBezTo>
                  <a:pt x="80993" y="352681"/>
                  <a:pt x="133477" y="352681"/>
                  <a:pt x="185502" y="352681"/>
                </a:cubicBezTo>
                <a:cubicBezTo>
                  <a:pt x="211744" y="352681"/>
                  <a:pt x="217269" y="344394"/>
                  <a:pt x="208061" y="319993"/>
                </a:cubicBezTo>
                <a:cubicBezTo>
                  <a:pt x="171230" y="224692"/>
                  <a:pt x="134398" y="129391"/>
                  <a:pt x="97567" y="34551"/>
                </a:cubicBezTo>
                <a:cubicBezTo>
                  <a:pt x="86978" y="7388"/>
                  <a:pt x="91582" y="482"/>
                  <a:pt x="120587" y="482"/>
                </a:cubicBezTo>
                <a:cubicBezTo>
                  <a:pt x="160180" y="482"/>
                  <a:pt x="199313" y="482"/>
                  <a:pt x="238907" y="482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459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115276D-F3BF-43F2-930C-943D3CCC450E}"/>
              </a:ext>
            </a:extLst>
          </p:cNvPr>
          <p:cNvSpPr/>
          <p:nvPr userDrawn="1"/>
        </p:nvSpPr>
        <p:spPr>
          <a:xfrm>
            <a:off x="1265750" y="0"/>
            <a:ext cx="542368" cy="911356"/>
          </a:xfrm>
          <a:custGeom>
            <a:avLst/>
            <a:gdLst>
              <a:gd name="connsiteX0" fmla="*/ 238907 w 561676"/>
              <a:gd name="connsiteY0" fmla="*/ 482 h 943801"/>
              <a:gd name="connsiteX1" fmla="*/ 358608 w 561676"/>
              <a:gd name="connsiteY1" fmla="*/ 22 h 943801"/>
              <a:gd name="connsiteX2" fmla="*/ 390836 w 561676"/>
              <a:gd name="connsiteY2" fmla="*/ 22581 h 943801"/>
              <a:gd name="connsiteX3" fmla="*/ 563022 w 561676"/>
              <a:gd name="connsiteY3" fmla="*/ 488036 h 943801"/>
              <a:gd name="connsiteX4" fmla="*/ 540923 w 561676"/>
              <a:gd name="connsiteY4" fmla="*/ 517501 h 943801"/>
              <a:gd name="connsiteX5" fmla="*/ 319015 w 561676"/>
              <a:gd name="connsiteY5" fmla="*/ 517501 h 943801"/>
              <a:gd name="connsiteX6" fmla="*/ 295075 w 561676"/>
              <a:gd name="connsiteY6" fmla="*/ 551109 h 943801"/>
              <a:gd name="connsiteX7" fmla="*/ 434573 w 561676"/>
              <a:gd name="connsiteY7" fmla="*/ 912056 h 943801"/>
              <a:gd name="connsiteX8" fmla="*/ 437796 w 561676"/>
              <a:gd name="connsiteY8" fmla="*/ 920343 h 943801"/>
              <a:gd name="connsiteX9" fmla="*/ 431811 w 561676"/>
              <a:gd name="connsiteY9" fmla="*/ 944743 h 943801"/>
              <a:gd name="connsiteX10" fmla="*/ 408331 w 561676"/>
              <a:gd name="connsiteY10" fmla="*/ 935996 h 943801"/>
              <a:gd name="connsiteX11" fmla="*/ 288169 w 561676"/>
              <a:gd name="connsiteY11" fmla="*/ 771176 h 943801"/>
              <a:gd name="connsiteX12" fmla="*/ 10553 w 561676"/>
              <a:gd name="connsiteY12" fmla="*/ 389973 h 943801"/>
              <a:gd name="connsiteX13" fmla="*/ 2266 w 561676"/>
              <a:gd name="connsiteY13" fmla="*/ 361428 h 943801"/>
              <a:gd name="connsiteX14" fmla="*/ 28969 w 561676"/>
              <a:gd name="connsiteY14" fmla="*/ 352681 h 943801"/>
              <a:gd name="connsiteX15" fmla="*/ 185502 w 561676"/>
              <a:gd name="connsiteY15" fmla="*/ 352681 h 943801"/>
              <a:gd name="connsiteX16" fmla="*/ 208061 w 561676"/>
              <a:gd name="connsiteY16" fmla="*/ 319993 h 943801"/>
              <a:gd name="connsiteX17" fmla="*/ 97567 w 561676"/>
              <a:gd name="connsiteY17" fmla="*/ 34551 h 943801"/>
              <a:gd name="connsiteX18" fmla="*/ 120587 w 561676"/>
              <a:gd name="connsiteY18" fmla="*/ 482 h 943801"/>
              <a:gd name="connsiteX19" fmla="*/ 238907 w 561676"/>
              <a:gd name="connsiteY19" fmla="*/ 482 h 94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61676" h="943801">
                <a:moveTo>
                  <a:pt x="238907" y="482"/>
                </a:moveTo>
                <a:cubicBezTo>
                  <a:pt x="278961" y="482"/>
                  <a:pt x="318555" y="1403"/>
                  <a:pt x="358608" y="22"/>
                </a:cubicBezTo>
                <a:cubicBezTo>
                  <a:pt x="376103" y="-439"/>
                  <a:pt x="384851" y="6467"/>
                  <a:pt x="390836" y="22581"/>
                </a:cubicBezTo>
                <a:cubicBezTo>
                  <a:pt x="447924" y="178193"/>
                  <a:pt x="505473" y="333344"/>
                  <a:pt x="563022" y="488036"/>
                </a:cubicBezTo>
                <a:cubicBezTo>
                  <a:pt x="570388" y="508293"/>
                  <a:pt x="563943" y="517501"/>
                  <a:pt x="540923" y="517501"/>
                </a:cubicBezTo>
                <a:cubicBezTo>
                  <a:pt x="466800" y="517501"/>
                  <a:pt x="393138" y="517501"/>
                  <a:pt x="319015" y="517501"/>
                </a:cubicBezTo>
                <a:cubicBezTo>
                  <a:pt x="290010" y="517501"/>
                  <a:pt x="284946" y="524407"/>
                  <a:pt x="295075" y="551109"/>
                </a:cubicBezTo>
                <a:cubicBezTo>
                  <a:pt x="341574" y="671271"/>
                  <a:pt x="388074" y="791894"/>
                  <a:pt x="434573" y="912056"/>
                </a:cubicBezTo>
                <a:cubicBezTo>
                  <a:pt x="435494" y="914818"/>
                  <a:pt x="436875" y="917580"/>
                  <a:pt x="437796" y="920343"/>
                </a:cubicBezTo>
                <a:cubicBezTo>
                  <a:pt x="441018" y="930011"/>
                  <a:pt x="442400" y="939219"/>
                  <a:pt x="431811" y="944743"/>
                </a:cubicBezTo>
                <a:cubicBezTo>
                  <a:pt x="421222" y="950268"/>
                  <a:pt x="414316" y="944283"/>
                  <a:pt x="408331" y="935996"/>
                </a:cubicBezTo>
                <a:cubicBezTo>
                  <a:pt x="368277" y="880749"/>
                  <a:pt x="328223" y="825963"/>
                  <a:pt x="288169" y="771176"/>
                </a:cubicBezTo>
                <a:cubicBezTo>
                  <a:pt x="195630" y="644108"/>
                  <a:pt x="103092" y="517040"/>
                  <a:pt x="10553" y="389973"/>
                </a:cubicBezTo>
                <a:cubicBezTo>
                  <a:pt x="4568" y="381685"/>
                  <a:pt x="-4179" y="373398"/>
                  <a:pt x="2266" y="361428"/>
                </a:cubicBezTo>
                <a:cubicBezTo>
                  <a:pt x="8251" y="350839"/>
                  <a:pt x="19301" y="352681"/>
                  <a:pt x="28969" y="352681"/>
                </a:cubicBezTo>
                <a:cubicBezTo>
                  <a:pt x="80993" y="352681"/>
                  <a:pt x="133477" y="352681"/>
                  <a:pt x="185502" y="352681"/>
                </a:cubicBezTo>
                <a:cubicBezTo>
                  <a:pt x="211744" y="352681"/>
                  <a:pt x="217269" y="344394"/>
                  <a:pt x="208061" y="319993"/>
                </a:cubicBezTo>
                <a:cubicBezTo>
                  <a:pt x="171230" y="224692"/>
                  <a:pt x="134398" y="129391"/>
                  <a:pt x="97567" y="34551"/>
                </a:cubicBezTo>
                <a:cubicBezTo>
                  <a:pt x="86978" y="7388"/>
                  <a:pt x="91582" y="482"/>
                  <a:pt x="120587" y="482"/>
                </a:cubicBezTo>
                <a:cubicBezTo>
                  <a:pt x="160180" y="482"/>
                  <a:pt x="199313" y="482"/>
                  <a:pt x="238907" y="482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459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8321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3E69537-CC5A-4694-B61B-401CDCE14E9F}"/>
              </a:ext>
            </a:extLst>
          </p:cNvPr>
          <p:cNvGrpSpPr/>
          <p:nvPr userDrawn="1"/>
        </p:nvGrpSpPr>
        <p:grpSpPr>
          <a:xfrm>
            <a:off x="323529" y="4603539"/>
            <a:ext cx="11654798" cy="2035618"/>
            <a:chOff x="323529" y="4603539"/>
            <a:chExt cx="11654798" cy="2035618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2045BAE-2033-4781-88D7-3316C0868B69}"/>
                </a:ext>
              </a:extLst>
            </p:cNvPr>
            <p:cNvSpPr/>
            <p:nvPr/>
          </p:nvSpPr>
          <p:spPr>
            <a:xfrm rot="16200000">
              <a:off x="363852" y="6186863"/>
              <a:ext cx="411971" cy="492617"/>
            </a:xfrm>
            <a:custGeom>
              <a:avLst/>
              <a:gdLst>
                <a:gd name="connsiteX0" fmla="*/ 182559 w 565444"/>
                <a:gd name="connsiteY0" fmla="*/ 37056 h 676134"/>
                <a:gd name="connsiteX1" fmla="*/ 182559 w 565444"/>
                <a:gd name="connsiteY1" fmla="*/ 175472 h 676134"/>
                <a:gd name="connsiteX2" fmla="*/ 108447 w 565444"/>
                <a:gd name="connsiteY2" fmla="*/ 175472 h 676134"/>
                <a:gd name="connsiteX3" fmla="*/ 108447 w 565444"/>
                <a:gd name="connsiteY3" fmla="*/ 37056 h 676134"/>
                <a:gd name="connsiteX4" fmla="*/ 145503 w 565444"/>
                <a:gd name="connsiteY4" fmla="*/ 0 h 676134"/>
                <a:gd name="connsiteX5" fmla="*/ 182559 w 565444"/>
                <a:gd name="connsiteY5" fmla="*/ 37056 h 676134"/>
                <a:gd name="connsiteX6" fmla="*/ 456997 w 565444"/>
                <a:gd name="connsiteY6" fmla="*/ 37056 h 676134"/>
                <a:gd name="connsiteX7" fmla="*/ 456997 w 565444"/>
                <a:gd name="connsiteY7" fmla="*/ 175472 h 676134"/>
                <a:gd name="connsiteX8" fmla="*/ 382885 w 565444"/>
                <a:gd name="connsiteY8" fmla="*/ 175472 h 676134"/>
                <a:gd name="connsiteX9" fmla="*/ 382885 w 565444"/>
                <a:gd name="connsiteY9" fmla="*/ 37056 h 676134"/>
                <a:gd name="connsiteX10" fmla="*/ 419941 w 565444"/>
                <a:gd name="connsiteY10" fmla="*/ 0 h 676134"/>
                <a:gd name="connsiteX11" fmla="*/ 456997 w 565444"/>
                <a:gd name="connsiteY11" fmla="*/ 37056 h 676134"/>
                <a:gd name="connsiteX12" fmla="*/ 486829 w 565444"/>
                <a:gd name="connsiteY12" fmla="*/ 382985 h 676134"/>
                <a:gd name="connsiteX13" fmla="*/ 483130 w 565444"/>
                <a:gd name="connsiteY13" fmla="*/ 374057 h 676134"/>
                <a:gd name="connsiteX14" fmla="*/ 474202 w 565444"/>
                <a:gd name="connsiteY14" fmla="*/ 370359 h 676134"/>
                <a:gd name="connsiteX15" fmla="*/ 91243 w 565444"/>
                <a:gd name="connsiteY15" fmla="*/ 370358 h 676134"/>
                <a:gd name="connsiteX16" fmla="*/ 78616 w 565444"/>
                <a:gd name="connsiteY16" fmla="*/ 382985 h 676134"/>
                <a:gd name="connsiteX17" fmla="*/ 78615 w 565444"/>
                <a:gd name="connsiteY17" fmla="*/ 382985 h 676134"/>
                <a:gd name="connsiteX18" fmla="*/ 91242 w 565444"/>
                <a:gd name="connsiteY18" fmla="*/ 395612 h 676134"/>
                <a:gd name="connsiteX19" fmla="*/ 474202 w 565444"/>
                <a:gd name="connsiteY19" fmla="*/ 395612 h 676134"/>
                <a:gd name="connsiteX20" fmla="*/ 483130 w 565444"/>
                <a:gd name="connsiteY20" fmla="*/ 391914 h 676134"/>
                <a:gd name="connsiteX21" fmla="*/ 486829 w 565444"/>
                <a:gd name="connsiteY21" fmla="*/ 329550 h 676134"/>
                <a:gd name="connsiteX22" fmla="*/ 483130 w 565444"/>
                <a:gd name="connsiteY22" fmla="*/ 320622 h 676134"/>
                <a:gd name="connsiteX23" fmla="*/ 474202 w 565444"/>
                <a:gd name="connsiteY23" fmla="*/ 316924 h 676134"/>
                <a:gd name="connsiteX24" fmla="*/ 91243 w 565444"/>
                <a:gd name="connsiteY24" fmla="*/ 316923 h 676134"/>
                <a:gd name="connsiteX25" fmla="*/ 78616 w 565444"/>
                <a:gd name="connsiteY25" fmla="*/ 329550 h 676134"/>
                <a:gd name="connsiteX26" fmla="*/ 78615 w 565444"/>
                <a:gd name="connsiteY26" fmla="*/ 329550 h 676134"/>
                <a:gd name="connsiteX27" fmla="*/ 91242 w 565444"/>
                <a:gd name="connsiteY27" fmla="*/ 342177 h 676134"/>
                <a:gd name="connsiteX28" fmla="*/ 474202 w 565444"/>
                <a:gd name="connsiteY28" fmla="*/ 342177 h 676134"/>
                <a:gd name="connsiteX29" fmla="*/ 483130 w 565444"/>
                <a:gd name="connsiteY29" fmla="*/ 338479 h 676134"/>
                <a:gd name="connsiteX30" fmla="*/ 486829 w 565444"/>
                <a:gd name="connsiteY30" fmla="*/ 276115 h 676134"/>
                <a:gd name="connsiteX31" fmla="*/ 483130 w 565444"/>
                <a:gd name="connsiteY31" fmla="*/ 267187 h 676134"/>
                <a:gd name="connsiteX32" fmla="*/ 474202 w 565444"/>
                <a:gd name="connsiteY32" fmla="*/ 263489 h 676134"/>
                <a:gd name="connsiteX33" fmla="*/ 91243 w 565444"/>
                <a:gd name="connsiteY33" fmla="*/ 263488 h 676134"/>
                <a:gd name="connsiteX34" fmla="*/ 78616 w 565444"/>
                <a:gd name="connsiteY34" fmla="*/ 276115 h 676134"/>
                <a:gd name="connsiteX35" fmla="*/ 78615 w 565444"/>
                <a:gd name="connsiteY35" fmla="*/ 276115 h 676134"/>
                <a:gd name="connsiteX36" fmla="*/ 91242 w 565444"/>
                <a:gd name="connsiteY36" fmla="*/ 288742 h 676134"/>
                <a:gd name="connsiteX37" fmla="*/ 474202 w 565444"/>
                <a:gd name="connsiteY37" fmla="*/ 288742 h 676134"/>
                <a:gd name="connsiteX38" fmla="*/ 483130 w 565444"/>
                <a:gd name="connsiteY38" fmla="*/ 285044 h 676134"/>
                <a:gd name="connsiteX39" fmla="*/ 565444 w 565444"/>
                <a:gd name="connsiteY39" fmla="*/ 194687 h 676134"/>
                <a:gd name="connsiteX40" fmla="*/ 546230 w 565444"/>
                <a:gd name="connsiteY40" fmla="*/ 213901 h 676134"/>
                <a:gd name="connsiteX41" fmla="*/ 525276 w 565444"/>
                <a:gd name="connsiteY41" fmla="*/ 213901 h 676134"/>
                <a:gd name="connsiteX42" fmla="*/ 508899 w 565444"/>
                <a:gd name="connsiteY42" fmla="*/ 524387 h 676134"/>
                <a:gd name="connsiteX43" fmla="*/ 378242 w 565444"/>
                <a:gd name="connsiteY43" fmla="*/ 676134 h 676134"/>
                <a:gd name="connsiteX44" fmla="*/ 184454 w 565444"/>
                <a:gd name="connsiteY44" fmla="*/ 676134 h 676134"/>
                <a:gd name="connsiteX45" fmla="*/ 53798 w 565444"/>
                <a:gd name="connsiteY45" fmla="*/ 524387 h 676134"/>
                <a:gd name="connsiteX46" fmla="*/ 37421 w 565444"/>
                <a:gd name="connsiteY46" fmla="*/ 213901 h 676134"/>
                <a:gd name="connsiteX47" fmla="*/ 19214 w 565444"/>
                <a:gd name="connsiteY47" fmla="*/ 213901 h 676134"/>
                <a:gd name="connsiteX48" fmla="*/ 0 w 565444"/>
                <a:gd name="connsiteY48" fmla="*/ 194687 h 676134"/>
                <a:gd name="connsiteX49" fmla="*/ 19214 w 565444"/>
                <a:gd name="connsiteY49" fmla="*/ 175473 h 676134"/>
                <a:gd name="connsiteX50" fmla="*/ 546230 w 565444"/>
                <a:gd name="connsiteY50" fmla="*/ 175473 h 676134"/>
                <a:gd name="connsiteX51" fmla="*/ 565444 w 565444"/>
                <a:gd name="connsiteY51" fmla="*/ 194687 h 676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565444" h="676134">
                  <a:moveTo>
                    <a:pt x="182559" y="37056"/>
                  </a:moveTo>
                  <a:lnTo>
                    <a:pt x="182559" y="175472"/>
                  </a:lnTo>
                  <a:lnTo>
                    <a:pt x="108447" y="175472"/>
                  </a:lnTo>
                  <a:lnTo>
                    <a:pt x="108447" y="37056"/>
                  </a:lnTo>
                  <a:cubicBezTo>
                    <a:pt x="108447" y="16591"/>
                    <a:pt x="125038" y="0"/>
                    <a:pt x="145503" y="0"/>
                  </a:cubicBezTo>
                  <a:cubicBezTo>
                    <a:pt x="165968" y="0"/>
                    <a:pt x="182559" y="16591"/>
                    <a:pt x="182559" y="37056"/>
                  </a:cubicBezTo>
                  <a:close/>
                  <a:moveTo>
                    <a:pt x="456997" y="37056"/>
                  </a:moveTo>
                  <a:lnTo>
                    <a:pt x="456997" y="175472"/>
                  </a:lnTo>
                  <a:lnTo>
                    <a:pt x="382885" y="175472"/>
                  </a:lnTo>
                  <a:lnTo>
                    <a:pt x="382885" y="37056"/>
                  </a:lnTo>
                  <a:cubicBezTo>
                    <a:pt x="382885" y="16591"/>
                    <a:pt x="399476" y="0"/>
                    <a:pt x="419941" y="0"/>
                  </a:cubicBezTo>
                  <a:cubicBezTo>
                    <a:pt x="440406" y="0"/>
                    <a:pt x="456997" y="16591"/>
                    <a:pt x="456997" y="37056"/>
                  </a:cubicBezTo>
                  <a:close/>
                  <a:moveTo>
                    <a:pt x="486829" y="382985"/>
                  </a:moveTo>
                  <a:lnTo>
                    <a:pt x="483130" y="374057"/>
                  </a:lnTo>
                  <a:cubicBezTo>
                    <a:pt x="480845" y="371772"/>
                    <a:pt x="477689" y="370359"/>
                    <a:pt x="474202" y="370359"/>
                  </a:cubicBezTo>
                  <a:lnTo>
                    <a:pt x="91243" y="370358"/>
                  </a:lnTo>
                  <a:cubicBezTo>
                    <a:pt x="84269" y="370358"/>
                    <a:pt x="78616" y="376011"/>
                    <a:pt x="78616" y="382985"/>
                  </a:cubicBezTo>
                  <a:lnTo>
                    <a:pt x="78615" y="382985"/>
                  </a:lnTo>
                  <a:cubicBezTo>
                    <a:pt x="78615" y="389959"/>
                    <a:pt x="84268" y="395612"/>
                    <a:pt x="91242" y="395612"/>
                  </a:cubicBezTo>
                  <a:lnTo>
                    <a:pt x="474202" y="395612"/>
                  </a:lnTo>
                  <a:cubicBezTo>
                    <a:pt x="477689" y="395612"/>
                    <a:pt x="480845" y="394199"/>
                    <a:pt x="483130" y="391914"/>
                  </a:cubicBezTo>
                  <a:close/>
                  <a:moveTo>
                    <a:pt x="486829" y="329550"/>
                  </a:moveTo>
                  <a:lnTo>
                    <a:pt x="483130" y="320622"/>
                  </a:lnTo>
                  <a:cubicBezTo>
                    <a:pt x="480845" y="318337"/>
                    <a:pt x="477689" y="316924"/>
                    <a:pt x="474202" y="316924"/>
                  </a:cubicBezTo>
                  <a:lnTo>
                    <a:pt x="91243" y="316923"/>
                  </a:lnTo>
                  <a:cubicBezTo>
                    <a:pt x="84269" y="316923"/>
                    <a:pt x="78616" y="322576"/>
                    <a:pt x="78616" y="329550"/>
                  </a:cubicBezTo>
                  <a:lnTo>
                    <a:pt x="78615" y="329550"/>
                  </a:lnTo>
                  <a:cubicBezTo>
                    <a:pt x="78615" y="336524"/>
                    <a:pt x="84268" y="342177"/>
                    <a:pt x="91242" y="342177"/>
                  </a:cubicBezTo>
                  <a:lnTo>
                    <a:pt x="474202" y="342177"/>
                  </a:lnTo>
                  <a:cubicBezTo>
                    <a:pt x="477689" y="342177"/>
                    <a:pt x="480845" y="340764"/>
                    <a:pt x="483130" y="338479"/>
                  </a:cubicBezTo>
                  <a:close/>
                  <a:moveTo>
                    <a:pt x="486829" y="276115"/>
                  </a:moveTo>
                  <a:lnTo>
                    <a:pt x="483130" y="267187"/>
                  </a:lnTo>
                  <a:cubicBezTo>
                    <a:pt x="480845" y="264902"/>
                    <a:pt x="477689" y="263489"/>
                    <a:pt x="474202" y="263489"/>
                  </a:cubicBezTo>
                  <a:lnTo>
                    <a:pt x="91243" y="263488"/>
                  </a:lnTo>
                  <a:cubicBezTo>
                    <a:pt x="84269" y="263488"/>
                    <a:pt x="78616" y="269141"/>
                    <a:pt x="78616" y="276115"/>
                  </a:cubicBezTo>
                  <a:lnTo>
                    <a:pt x="78615" y="276115"/>
                  </a:lnTo>
                  <a:cubicBezTo>
                    <a:pt x="78615" y="283089"/>
                    <a:pt x="84268" y="288742"/>
                    <a:pt x="91242" y="288742"/>
                  </a:cubicBezTo>
                  <a:lnTo>
                    <a:pt x="474202" y="288742"/>
                  </a:lnTo>
                  <a:cubicBezTo>
                    <a:pt x="477689" y="288742"/>
                    <a:pt x="480845" y="287329"/>
                    <a:pt x="483130" y="285044"/>
                  </a:cubicBezTo>
                  <a:close/>
                  <a:moveTo>
                    <a:pt x="565444" y="194687"/>
                  </a:moveTo>
                  <a:cubicBezTo>
                    <a:pt x="565444" y="205299"/>
                    <a:pt x="556842" y="213901"/>
                    <a:pt x="546230" y="213901"/>
                  </a:cubicBezTo>
                  <a:lnTo>
                    <a:pt x="525276" y="213901"/>
                  </a:lnTo>
                  <a:lnTo>
                    <a:pt x="508899" y="524387"/>
                  </a:lnTo>
                  <a:cubicBezTo>
                    <a:pt x="504507" y="609787"/>
                    <a:pt x="447139" y="676134"/>
                    <a:pt x="378242" y="676134"/>
                  </a:cubicBezTo>
                  <a:lnTo>
                    <a:pt x="184454" y="676134"/>
                  </a:lnTo>
                  <a:cubicBezTo>
                    <a:pt x="115558" y="676134"/>
                    <a:pt x="58190" y="609787"/>
                    <a:pt x="53798" y="524387"/>
                  </a:cubicBezTo>
                  <a:lnTo>
                    <a:pt x="37421" y="213901"/>
                  </a:lnTo>
                  <a:lnTo>
                    <a:pt x="19214" y="213901"/>
                  </a:lnTo>
                  <a:cubicBezTo>
                    <a:pt x="8602" y="213901"/>
                    <a:pt x="0" y="205299"/>
                    <a:pt x="0" y="194687"/>
                  </a:cubicBezTo>
                  <a:cubicBezTo>
                    <a:pt x="0" y="184075"/>
                    <a:pt x="8602" y="175473"/>
                    <a:pt x="19214" y="175473"/>
                  </a:cubicBezTo>
                  <a:lnTo>
                    <a:pt x="546230" y="175473"/>
                  </a:lnTo>
                  <a:cubicBezTo>
                    <a:pt x="556842" y="175473"/>
                    <a:pt x="565444" y="184075"/>
                    <a:pt x="565444" y="1946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" name="Arrow: Bent 11">
              <a:extLst>
                <a:ext uri="{FF2B5EF4-FFF2-40B4-BE49-F238E27FC236}">
                  <a16:creationId xmlns:a16="http://schemas.microsoft.com/office/drawing/2014/main" id="{4C701790-911F-49B9-B58C-72E9534D4C93}"/>
                </a:ext>
              </a:extLst>
            </p:cNvPr>
            <p:cNvSpPr/>
            <p:nvPr/>
          </p:nvSpPr>
          <p:spPr>
            <a:xfrm flipH="1" flipV="1">
              <a:off x="816143" y="5935877"/>
              <a:ext cx="10779743" cy="582611"/>
            </a:xfrm>
            <a:prstGeom prst="bentArrow">
              <a:avLst>
                <a:gd name="adj1" fmla="val 14113"/>
                <a:gd name="adj2" fmla="val 12152"/>
                <a:gd name="adj3" fmla="val 0"/>
                <a:gd name="adj4" fmla="val 5453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2CAA496-8808-490A-A588-30FACF8CED72}"/>
                </a:ext>
              </a:extLst>
            </p:cNvPr>
            <p:cNvSpPr/>
            <p:nvPr userDrawn="1"/>
          </p:nvSpPr>
          <p:spPr>
            <a:xfrm flipH="1">
              <a:off x="11086249" y="4603539"/>
              <a:ext cx="892078" cy="1332338"/>
            </a:xfrm>
            <a:custGeom>
              <a:avLst/>
              <a:gdLst>
                <a:gd name="connsiteX0" fmla="*/ 501893 w 892078"/>
                <a:gd name="connsiteY0" fmla="*/ 0 h 1332338"/>
                <a:gd name="connsiteX1" fmla="*/ 498205 w 892078"/>
                <a:gd name="connsiteY1" fmla="*/ 53000 h 1332338"/>
                <a:gd name="connsiteX2" fmla="*/ 456830 w 892078"/>
                <a:gd name="connsiteY2" fmla="*/ 120945 h 1332338"/>
                <a:gd name="connsiteX3" fmla="*/ 387912 w 892078"/>
                <a:gd name="connsiteY3" fmla="*/ 218109 h 1332338"/>
                <a:gd name="connsiteX4" fmla="*/ 391667 w 892078"/>
                <a:gd name="connsiteY4" fmla="*/ 334412 h 1332338"/>
                <a:gd name="connsiteX5" fmla="*/ 407219 w 892078"/>
                <a:gd name="connsiteY5" fmla="*/ 351214 h 1332338"/>
                <a:gd name="connsiteX6" fmla="*/ 413637 w 892078"/>
                <a:gd name="connsiteY6" fmla="*/ 474030 h 1332338"/>
                <a:gd name="connsiteX7" fmla="*/ 416812 w 892078"/>
                <a:gd name="connsiteY7" fmla="*/ 504492 h 1332338"/>
                <a:gd name="connsiteX8" fmla="*/ 402754 w 892078"/>
                <a:gd name="connsiteY8" fmla="*/ 505610 h 1332338"/>
                <a:gd name="connsiteX9" fmla="*/ 369924 w 892078"/>
                <a:gd name="connsiteY9" fmla="*/ 475906 h 1332338"/>
                <a:gd name="connsiteX10" fmla="*/ 126043 w 892078"/>
                <a:gd name="connsiteY10" fmla="*/ 282053 h 1332338"/>
                <a:gd name="connsiteX11" fmla="*/ 204209 w 892078"/>
                <a:gd name="connsiteY11" fmla="*/ 408681 h 1332338"/>
                <a:gd name="connsiteX12" fmla="*/ 344910 w 892078"/>
                <a:gd name="connsiteY12" fmla="*/ 500918 h 1332338"/>
                <a:gd name="connsiteX13" fmla="*/ 418387 w 892078"/>
                <a:gd name="connsiteY13" fmla="*/ 565015 h 1332338"/>
                <a:gd name="connsiteX14" fmla="*/ 404318 w 892078"/>
                <a:gd name="connsiteY14" fmla="*/ 841726 h 1332338"/>
                <a:gd name="connsiteX15" fmla="*/ 354290 w 892078"/>
                <a:gd name="connsiteY15" fmla="*/ 830783 h 1332338"/>
                <a:gd name="connsiteX16" fmla="*/ 353526 w 892078"/>
                <a:gd name="connsiteY16" fmla="*/ 831058 h 1332338"/>
                <a:gd name="connsiteX17" fmla="*/ 350580 w 892078"/>
                <a:gd name="connsiteY17" fmla="*/ 827584 h 1332338"/>
                <a:gd name="connsiteX18" fmla="*/ 347061 w 892078"/>
                <a:gd name="connsiteY18" fmla="*/ 800105 h 1332338"/>
                <a:gd name="connsiteX19" fmla="*/ 281402 w 892078"/>
                <a:gd name="connsiteY19" fmla="*/ 603126 h 1332338"/>
                <a:gd name="connsiteX20" fmla="*/ 0 w 892078"/>
                <a:gd name="connsiteY20" fmla="*/ 531211 h 1332338"/>
                <a:gd name="connsiteX21" fmla="*/ 87546 w 892078"/>
                <a:gd name="connsiteY21" fmla="*/ 639081 h 1332338"/>
                <a:gd name="connsiteX22" fmla="*/ 156335 w 892078"/>
                <a:gd name="connsiteY22" fmla="*/ 770401 h 1332338"/>
                <a:gd name="connsiteX23" fmla="*/ 309542 w 892078"/>
                <a:gd name="connsiteY23" fmla="*/ 829808 h 1332338"/>
                <a:gd name="connsiteX24" fmla="*/ 340979 w 892078"/>
                <a:gd name="connsiteY24" fmla="*/ 837942 h 1332338"/>
                <a:gd name="connsiteX25" fmla="*/ 348283 w 892078"/>
                <a:gd name="connsiteY25" fmla="*/ 838787 h 1332338"/>
                <a:gd name="connsiteX26" fmla="*/ 348036 w 892078"/>
                <a:gd name="connsiteY26" fmla="*/ 840162 h 1332338"/>
                <a:gd name="connsiteX27" fmla="*/ 405880 w 892078"/>
                <a:gd name="connsiteY27" fmla="*/ 949596 h 1332338"/>
                <a:gd name="connsiteX28" fmla="*/ 392717 w 892078"/>
                <a:gd name="connsiteY28" fmla="*/ 1332338 h 1332338"/>
                <a:gd name="connsiteX29" fmla="*/ 473368 w 892078"/>
                <a:gd name="connsiteY29" fmla="*/ 1332338 h 1332338"/>
                <a:gd name="connsiteX30" fmla="*/ 463724 w 892078"/>
                <a:gd name="connsiteY30" fmla="*/ 999622 h 1332338"/>
                <a:gd name="connsiteX31" fmla="*/ 476231 w 892078"/>
                <a:gd name="connsiteY31" fmla="*/ 908949 h 1332338"/>
                <a:gd name="connsiteX32" fmla="*/ 523131 w 892078"/>
                <a:gd name="connsiteY32" fmla="*/ 880809 h 1332338"/>
                <a:gd name="connsiteX33" fmla="*/ 827981 w 892078"/>
                <a:gd name="connsiteY33" fmla="*/ 722913 h 1332338"/>
                <a:gd name="connsiteX34" fmla="*/ 892078 w 892078"/>
                <a:gd name="connsiteY34" fmla="*/ 391486 h 1332338"/>
                <a:gd name="connsiteX35" fmla="*/ 671648 w 892078"/>
                <a:gd name="connsiteY35" fmla="*/ 560326 h 1332338"/>
                <a:gd name="connsiteX36" fmla="*/ 535636 w 892078"/>
                <a:gd name="connsiteY36" fmla="*/ 646309 h 1332338"/>
                <a:gd name="connsiteX37" fmla="*/ 480920 w 892078"/>
                <a:gd name="connsiteY37" fmla="*/ 830783 h 1332338"/>
                <a:gd name="connsiteX38" fmla="*/ 448091 w 892078"/>
                <a:gd name="connsiteY38" fmla="*/ 882373 h 1332338"/>
                <a:gd name="connsiteX39" fmla="*/ 448091 w 892078"/>
                <a:gd name="connsiteY39" fmla="*/ 608790 h 1332338"/>
                <a:gd name="connsiteX40" fmla="*/ 513752 w 892078"/>
                <a:gd name="connsiteY40" fmla="*/ 546257 h 1332338"/>
                <a:gd name="connsiteX41" fmla="*/ 582537 w 892078"/>
                <a:gd name="connsiteY41" fmla="*/ 540003 h 1332338"/>
                <a:gd name="connsiteX42" fmla="*/ 748253 w 892078"/>
                <a:gd name="connsiteY42" fmla="*/ 207012 h 1332338"/>
                <a:gd name="connsiteX43" fmla="*/ 596608 w 892078"/>
                <a:gd name="connsiteY43" fmla="*/ 313318 h 1332338"/>
                <a:gd name="connsiteX44" fmla="*/ 451217 w 892078"/>
                <a:gd name="connsiteY44" fmla="*/ 482159 h 1332338"/>
                <a:gd name="connsiteX45" fmla="*/ 445183 w 892078"/>
                <a:gd name="connsiteY45" fmla="*/ 497255 h 1332338"/>
                <a:gd name="connsiteX46" fmla="*/ 439086 w 892078"/>
                <a:gd name="connsiteY46" fmla="*/ 500090 h 1332338"/>
                <a:gd name="connsiteX47" fmla="*/ 435706 w 892078"/>
                <a:gd name="connsiteY47" fmla="*/ 482384 h 1332338"/>
                <a:gd name="connsiteX48" fmla="*/ 420305 w 892078"/>
                <a:gd name="connsiteY48" fmla="*/ 370688 h 1332338"/>
                <a:gd name="connsiteX49" fmla="*/ 426244 w 892078"/>
                <a:gd name="connsiteY49" fmla="*/ 360755 h 1332338"/>
                <a:gd name="connsiteX50" fmla="*/ 485748 w 892078"/>
                <a:gd name="connsiteY50" fmla="*/ 335852 h 1332338"/>
                <a:gd name="connsiteX51" fmla="*/ 556629 w 892078"/>
                <a:gd name="connsiteY51" fmla="*/ 224791 h 1332338"/>
                <a:gd name="connsiteX52" fmla="*/ 533558 w 892078"/>
                <a:gd name="connsiteY52" fmla="*/ 68029 h 1332338"/>
                <a:gd name="connsiteX53" fmla="*/ 501893 w 892078"/>
                <a:gd name="connsiteY53" fmla="*/ 0 h 133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892078" h="1332338">
                  <a:moveTo>
                    <a:pt x="501893" y="0"/>
                  </a:moveTo>
                  <a:cubicBezTo>
                    <a:pt x="505496" y="20041"/>
                    <a:pt x="503339" y="36518"/>
                    <a:pt x="498205" y="53000"/>
                  </a:cubicBezTo>
                  <a:cubicBezTo>
                    <a:pt x="489909" y="79014"/>
                    <a:pt x="474662" y="101069"/>
                    <a:pt x="456830" y="120945"/>
                  </a:cubicBezTo>
                  <a:cubicBezTo>
                    <a:pt x="430082" y="150759"/>
                    <a:pt x="404129" y="181166"/>
                    <a:pt x="387912" y="218109"/>
                  </a:cubicBezTo>
                  <a:cubicBezTo>
                    <a:pt x="370904" y="257435"/>
                    <a:pt x="367592" y="296342"/>
                    <a:pt x="391667" y="334412"/>
                  </a:cubicBezTo>
                  <a:cubicBezTo>
                    <a:pt x="396044" y="341153"/>
                    <a:pt x="402085" y="346893"/>
                    <a:pt x="407219" y="351214"/>
                  </a:cubicBezTo>
                  <a:cubicBezTo>
                    <a:pt x="406074" y="380095"/>
                    <a:pt x="409823" y="433373"/>
                    <a:pt x="413637" y="474030"/>
                  </a:cubicBezTo>
                  <a:lnTo>
                    <a:pt x="416812" y="504492"/>
                  </a:lnTo>
                  <a:lnTo>
                    <a:pt x="402754" y="505610"/>
                  </a:lnTo>
                  <a:cubicBezTo>
                    <a:pt x="393375" y="507174"/>
                    <a:pt x="371487" y="502482"/>
                    <a:pt x="369924" y="475906"/>
                  </a:cubicBezTo>
                  <a:cubicBezTo>
                    <a:pt x="358979" y="328953"/>
                    <a:pt x="269870" y="258602"/>
                    <a:pt x="126043" y="282053"/>
                  </a:cubicBezTo>
                  <a:cubicBezTo>
                    <a:pt x="168253" y="316446"/>
                    <a:pt x="180759" y="364908"/>
                    <a:pt x="204209" y="408681"/>
                  </a:cubicBezTo>
                  <a:cubicBezTo>
                    <a:pt x="232351" y="463399"/>
                    <a:pt x="265180" y="511863"/>
                    <a:pt x="344910" y="500918"/>
                  </a:cubicBezTo>
                  <a:cubicBezTo>
                    <a:pt x="371487" y="496228"/>
                    <a:pt x="423077" y="507174"/>
                    <a:pt x="418387" y="565015"/>
                  </a:cubicBezTo>
                  <a:cubicBezTo>
                    <a:pt x="412133" y="655690"/>
                    <a:pt x="409008" y="747925"/>
                    <a:pt x="404318" y="841726"/>
                  </a:cubicBezTo>
                  <a:cubicBezTo>
                    <a:pt x="387119" y="838598"/>
                    <a:pt x="371487" y="833909"/>
                    <a:pt x="354290" y="830783"/>
                  </a:cubicBezTo>
                  <a:lnTo>
                    <a:pt x="353526" y="831058"/>
                  </a:lnTo>
                  <a:lnTo>
                    <a:pt x="350580" y="827584"/>
                  </a:lnTo>
                  <a:cubicBezTo>
                    <a:pt x="345889" y="820623"/>
                    <a:pt x="344717" y="813002"/>
                    <a:pt x="347061" y="800105"/>
                  </a:cubicBezTo>
                  <a:cubicBezTo>
                    <a:pt x="362694" y="723500"/>
                    <a:pt x="339244" y="656278"/>
                    <a:pt x="281402" y="603126"/>
                  </a:cubicBezTo>
                  <a:cubicBezTo>
                    <a:pt x="218869" y="545282"/>
                    <a:pt x="87546" y="512451"/>
                    <a:pt x="0" y="531211"/>
                  </a:cubicBezTo>
                  <a:cubicBezTo>
                    <a:pt x="43773" y="554661"/>
                    <a:pt x="68787" y="595308"/>
                    <a:pt x="87546" y="639081"/>
                  </a:cubicBezTo>
                  <a:cubicBezTo>
                    <a:pt x="106307" y="684418"/>
                    <a:pt x="123503" y="731318"/>
                    <a:pt x="156335" y="770401"/>
                  </a:cubicBezTo>
                  <a:cubicBezTo>
                    <a:pt x="196980" y="818865"/>
                    <a:pt x="240755" y="856384"/>
                    <a:pt x="309542" y="829808"/>
                  </a:cubicBezTo>
                  <a:cubicBezTo>
                    <a:pt x="322440" y="823945"/>
                    <a:pt x="330940" y="833912"/>
                    <a:pt x="340979" y="837942"/>
                  </a:cubicBezTo>
                  <a:lnTo>
                    <a:pt x="348283" y="838787"/>
                  </a:lnTo>
                  <a:lnTo>
                    <a:pt x="348036" y="840162"/>
                  </a:lnTo>
                  <a:cubicBezTo>
                    <a:pt x="404318" y="857359"/>
                    <a:pt x="409008" y="898006"/>
                    <a:pt x="405880" y="949596"/>
                  </a:cubicBezTo>
                  <a:lnTo>
                    <a:pt x="392717" y="1332338"/>
                  </a:lnTo>
                  <a:lnTo>
                    <a:pt x="473368" y="1332338"/>
                  </a:lnTo>
                  <a:lnTo>
                    <a:pt x="463724" y="999622"/>
                  </a:lnTo>
                  <a:cubicBezTo>
                    <a:pt x="463724" y="968357"/>
                    <a:pt x="463724" y="938653"/>
                    <a:pt x="476231" y="908949"/>
                  </a:cubicBezTo>
                  <a:cubicBezTo>
                    <a:pt x="485610" y="887063"/>
                    <a:pt x="490302" y="874556"/>
                    <a:pt x="523131" y="880809"/>
                  </a:cubicBezTo>
                  <a:cubicBezTo>
                    <a:pt x="652888" y="904260"/>
                    <a:pt x="767011" y="840162"/>
                    <a:pt x="827981" y="722913"/>
                  </a:cubicBezTo>
                  <a:cubicBezTo>
                    <a:pt x="878009" y="624423"/>
                    <a:pt x="884261" y="516553"/>
                    <a:pt x="892078" y="391486"/>
                  </a:cubicBezTo>
                  <a:cubicBezTo>
                    <a:pt x="840488" y="494664"/>
                    <a:pt x="756068" y="525932"/>
                    <a:pt x="671648" y="560326"/>
                  </a:cubicBezTo>
                  <a:cubicBezTo>
                    <a:pt x="621620" y="580648"/>
                    <a:pt x="573158" y="607226"/>
                    <a:pt x="535636" y="646309"/>
                  </a:cubicBezTo>
                  <a:cubicBezTo>
                    <a:pt x="485610" y="697899"/>
                    <a:pt x="448091" y="754179"/>
                    <a:pt x="480920" y="830783"/>
                  </a:cubicBezTo>
                  <a:cubicBezTo>
                    <a:pt x="488738" y="849542"/>
                    <a:pt x="477793" y="868302"/>
                    <a:pt x="448091" y="882373"/>
                  </a:cubicBezTo>
                  <a:cubicBezTo>
                    <a:pt x="448091" y="787008"/>
                    <a:pt x="448091" y="697899"/>
                    <a:pt x="448091" y="608790"/>
                  </a:cubicBezTo>
                  <a:cubicBezTo>
                    <a:pt x="448091" y="565015"/>
                    <a:pt x="455908" y="533749"/>
                    <a:pt x="513752" y="546257"/>
                  </a:cubicBezTo>
                  <a:cubicBezTo>
                    <a:pt x="535636" y="550946"/>
                    <a:pt x="559087" y="546257"/>
                    <a:pt x="582537" y="540003"/>
                  </a:cubicBezTo>
                  <a:cubicBezTo>
                    <a:pt x="701352" y="504046"/>
                    <a:pt x="779518" y="347712"/>
                    <a:pt x="748253" y="207012"/>
                  </a:cubicBezTo>
                  <a:cubicBezTo>
                    <a:pt x="716985" y="269546"/>
                    <a:pt x="652888" y="285178"/>
                    <a:pt x="596608" y="313318"/>
                  </a:cubicBezTo>
                  <a:cubicBezTo>
                    <a:pt x="524693" y="349275"/>
                    <a:pt x="454344" y="386797"/>
                    <a:pt x="451217" y="482159"/>
                  </a:cubicBezTo>
                  <a:cubicBezTo>
                    <a:pt x="450826" y="489194"/>
                    <a:pt x="448579" y="493982"/>
                    <a:pt x="445183" y="497255"/>
                  </a:cubicBezTo>
                  <a:lnTo>
                    <a:pt x="439086" y="500090"/>
                  </a:lnTo>
                  <a:lnTo>
                    <a:pt x="435706" y="482384"/>
                  </a:lnTo>
                  <a:cubicBezTo>
                    <a:pt x="429401" y="445321"/>
                    <a:pt x="420625" y="384681"/>
                    <a:pt x="420305" y="370688"/>
                  </a:cubicBezTo>
                  <a:cubicBezTo>
                    <a:pt x="420100" y="366322"/>
                    <a:pt x="417511" y="361166"/>
                    <a:pt x="426244" y="360755"/>
                  </a:cubicBezTo>
                  <a:cubicBezTo>
                    <a:pt x="449067" y="359727"/>
                    <a:pt x="467310" y="348584"/>
                    <a:pt x="485748" y="335852"/>
                  </a:cubicBezTo>
                  <a:cubicBezTo>
                    <a:pt x="524607" y="308401"/>
                    <a:pt x="549757" y="272437"/>
                    <a:pt x="556629" y="224791"/>
                  </a:cubicBezTo>
                  <a:cubicBezTo>
                    <a:pt x="564085" y="170396"/>
                    <a:pt x="553286" y="118213"/>
                    <a:pt x="533558" y="68029"/>
                  </a:cubicBezTo>
                  <a:cubicBezTo>
                    <a:pt x="524789" y="45615"/>
                    <a:pt x="518004" y="22205"/>
                    <a:pt x="501893" y="0"/>
                  </a:cubicBezTo>
                  <a:close/>
                </a:path>
              </a:pathLst>
            </a:custGeom>
            <a:grpFill/>
            <a:ln w="808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0662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4524873-6BE5-4879-B50F-EC3ECF1F2BA1}"/>
              </a:ext>
            </a:extLst>
          </p:cNvPr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9DB7680-BCD7-4C1B-97B4-C82E082C47C2}"/>
              </a:ext>
            </a:extLst>
          </p:cNvPr>
          <p:cNvGrpSpPr/>
          <p:nvPr userDrawn="1"/>
        </p:nvGrpSpPr>
        <p:grpSpPr>
          <a:xfrm>
            <a:off x="623567" y="-9292"/>
            <a:ext cx="2434936" cy="1219200"/>
            <a:chOff x="623567" y="20852"/>
            <a:chExt cx="2434936" cy="12192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0C6E2EE-321A-47CB-9B17-01A6C7F54C53}"/>
                </a:ext>
              </a:extLst>
            </p:cNvPr>
            <p:cNvSpPr/>
            <p:nvPr userDrawn="1"/>
          </p:nvSpPr>
          <p:spPr>
            <a:xfrm>
              <a:off x="1538287" y="20852"/>
              <a:ext cx="704850" cy="1219200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81EE286-F844-4771-9CFC-94BF60D78565}"/>
                </a:ext>
              </a:extLst>
            </p:cNvPr>
            <p:cNvSpPr/>
            <p:nvPr userDrawn="1"/>
          </p:nvSpPr>
          <p:spPr>
            <a:xfrm>
              <a:off x="2161853" y="284463"/>
              <a:ext cx="552450" cy="9555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19794EC-70B7-4CA7-B86F-B7DD5B250116}"/>
                </a:ext>
              </a:extLst>
            </p:cNvPr>
            <p:cNvSpPr/>
            <p:nvPr userDrawn="1"/>
          </p:nvSpPr>
          <p:spPr>
            <a:xfrm>
              <a:off x="1378101" y="436863"/>
              <a:ext cx="464344" cy="8031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5923C14-7C77-40CC-82DB-9E1F4A7524AB}"/>
                </a:ext>
              </a:extLst>
            </p:cNvPr>
            <p:cNvSpPr/>
            <p:nvPr userDrawn="1"/>
          </p:nvSpPr>
          <p:spPr>
            <a:xfrm>
              <a:off x="745171" y="282011"/>
              <a:ext cx="553868" cy="958041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35BE877-79E4-493D-8CCE-9682FE0748AA}"/>
                </a:ext>
              </a:extLst>
            </p:cNvPr>
            <p:cNvSpPr/>
            <p:nvPr userDrawn="1"/>
          </p:nvSpPr>
          <p:spPr>
            <a:xfrm>
              <a:off x="623567" y="609600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92FD92A-CC13-4DFD-A85C-8CE910B21828}"/>
                </a:ext>
              </a:extLst>
            </p:cNvPr>
            <p:cNvSpPr/>
            <p:nvPr userDrawn="1"/>
          </p:nvSpPr>
          <p:spPr>
            <a:xfrm>
              <a:off x="1235073" y="609600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C05787A-C43E-453A-BE07-3D337B74A2E0}"/>
                </a:ext>
              </a:extLst>
            </p:cNvPr>
            <p:cNvSpPr/>
            <p:nvPr userDrawn="1"/>
          </p:nvSpPr>
          <p:spPr>
            <a:xfrm>
              <a:off x="2674902" y="576526"/>
              <a:ext cx="383601" cy="663526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9A36D23-48BD-4BA3-8545-A3920D835DF4}"/>
              </a:ext>
            </a:extLst>
          </p:cNvPr>
          <p:cNvGrpSpPr/>
          <p:nvPr userDrawn="1"/>
        </p:nvGrpSpPr>
        <p:grpSpPr>
          <a:xfrm flipH="1">
            <a:off x="9757064" y="5636998"/>
            <a:ext cx="2434936" cy="1240052"/>
            <a:chOff x="328292" y="0"/>
            <a:chExt cx="2434936" cy="1240052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222CDA6-66B0-4261-8AAB-F61537EBC5C1}"/>
                </a:ext>
              </a:extLst>
            </p:cNvPr>
            <p:cNvSpPr/>
            <p:nvPr userDrawn="1"/>
          </p:nvSpPr>
          <p:spPr>
            <a:xfrm>
              <a:off x="1243012" y="0"/>
              <a:ext cx="704850" cy="1219200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9E29A8A-7472-4C7B-B2D8-F2CA911113E6}"/>
                </a:ext>
              </a:extLst>
            </p:cNvPr>
            <p:cNvSpPr/>
            <p:nvPr userDrawn="1"/>
          </p:nvSpPr>
          <p:spPr>
            <a:xfrm>
              <a:off x="1866578" y="263611"/>
              <a:ext cx="552450" cy="9555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F2D5BA9-02F0-4EBF-8047-65342716CF01}"/>
                </a:ext>
              </a:extLst>
            </p:cNvPr>
            <p:cNvSpPr/>
            <p:nvPr userDrawn="1"/>
          </p:nvSpPr>
          <p:spPr>
            <a:xfrm>
              <a:off x="1082826" y="422492"/>
              <a:ext cx="464344" cy="8031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4CD11AB-8BFB-424D-B3CC-4FEB6AB5C821}"/>
                </a:ext>
              </a:extLst>
            </p:cNvPr>
            <p:cNvSpPr/>
            <p:nvPr userDrawn="1"/>
          </p:nvSpPr>
          <p:spPr>
            <a:xfrm>
              <a:off x="449896" y="280904"/>
              <a:ext cx="553868" cy="958041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B82DE08-397D-4848-B109-C55EEF52BDA4}"/>
                </a:ext>
              </a:extLst>
            </p:cNvPr>
            <p:cNvSpPr/>
            <p:nvPr userDrawn="1"/>
          </p:nvSpPr>
          <p:spPr>
            <a:xfrm>
              <a:off x="328292" y="609600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9598C0A-7EE6-4767-B149-6F044CB9FD7B}"/>
                </a:ext>
              </a:extLst>
            </p:cNvPr>
            <p:cNvSpPr/>
            <p:nvPr userDrawn="1"/>
          </p:nvSpPr>
          <p:spPr>
            <a:xfrm>
              <a:off x="939798" y="608493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736E712-C4F3-4B0A-8585-2B8D1DBCB0CC}"/>
                </a:ext>
              </a:extLst>
            </p:cNvPr>
            <p:cNvSpPr/>
            <p:nvPr userDrawn="1"/>
          </p:nvSpPr>
          <p:spPr>
            <a:xfrm>
              <a:off x="2379627" y="555674"/>
              <a:ext cx="383601" cy="663526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D758FE55-F2E3-411E-B08B-7BB726147569}"/>
              </a:ext>
            </a:extLst>
          </p:cNvPr>
          <p:cNvSpPr/>
          <p:nvPr userDrawn="1"/>
        </p:nvSpPr>
        <p:spPr>
          <a:xfrm>
            <a:off x="0" y="6359791"/>
            <a:ext cx="9325299" cy="56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8BD529C-F177-4014-858A-48426744683D}"/>
              </a:ext>
            </a:extLst>
          </p:cNvPr>
          <p:cNvSpPr/>
          <p:nvPr userDrawn="1"/>
        </p:nvSpPr>
        <p:spPr>
          <a:xfrm>
            <a:off x="0" y="6512191"/>
            <a:ext cx="9325299" cy="56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29A4EDC-BC81-48B2-A5D1-5C42D2143CB0}"/>
              </a:ext>
            </a:extLst>
          </p:cNvPr>
          <p:cNvSpPr/>
          <p:nvPr userDrawn="1"/>
        </p:nvSpPr>
        <p:spPr>
          <a:xfrm>
            <a:off x="0" y="6664591"/>
            <a:ext cx="9325299" cy="56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5037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4009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8.xml"/><Relationship Id="rId21" Type="http://schemas.openxmlformats.org/officeDocument/2006/relationships/slideLayout" Target="../slideLayouts/slideLayout26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5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24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0187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726" r:id="rId4"/>
    <p:sldLayoutId id="2147483727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2798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0709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707" r:id="rId18"/>
    <p:sldLayoutId id="2147483708" r:id="rId19"/>
    <p:sldLayoutId id="2147483709" r:id="rId20"/>
    <p:sldLayoutId id="2147483710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21.jpeg"/><Relationship Id="rId12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11" Type="http://schemas.openxmlformats.org/officeDocument/2006/relationships/image" Target="../media/image25.jpeg"/><Relationship Id="rId5" Type="http://schemas.openxmlformats.org/officeDocument/2006/relationships/diagramColors" Target="../diagrams/colors2.xml"/><Relationship Id="rId10" Type="http://schemas.openxmlformats.org/officeDocument/2006/relationships/image" Target="../media/image24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diagramLayout" Target="../diagrams/layout3.xml"/><Relationship Id="rId11" Type="http://schemas.openxmlformats.org/officeDocument/2006/relationships/image" Target="../media/image2.jpeg"/><Relationship Id="rId5" Type="http://schemas.openxmlformats.org/officeDocument/2006/relationships/diagramData" Target="../diagrams/data3.xml"/><Relationship Id="rId10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microsoft.com/office/2007/relationships/diagramDrawing" Target="../diagrams/drawing3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4.xml"/><Relationship Id="rId11" Type="http://schemas.openxmlformats.org/officeDocument/2006/relationships/image" Target="../media/image30.png"/><Relationship Id="rId5" Type="http://schemas.openxmlformats.org/officeDocument/2006/relationships/diagramLayout" Target="../diagrams/layout4.xml"/><Relationship Id="rId10" Type="http://schemas.openxmlformats.org/officeDocument/2006/relationships/image" Target="../media/image29.jpg"/><Relationship Id="rId4" Type="http://schemas.openxmlformats.org/officeDocument/2006/relationships/diagramData" Target="../diagrams/data4.xml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oogle Shape;193;p22"/>
          <p:cNvCxnSpPr/>
          <p:nvPr/>
        </p:nvCxnSpPr>
        <p:spPr>
          <a:xfrm>
            <a:off x="1124295" y="4074596"/>
            <a:ext cx="98379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" name="Google Shape;194;p22"/>
          <p:cNvSpPr txBox="1">
            <a:spLocks/>
          </p:cNvSpPr>
          <p:nvPr/>
        </p:nvSpPr>
        <p:spPr>
          <a:xfrm>
            <a:off x="1887658" y="2474209"/>
            <a:ext cx="8416682" cy="1326706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bg-BG" sz="2400" dirty="0" smtClean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Възможности </a:t>
            </a:r>
            <a:r>
              <a:rPr lang="bg-BG" sz="2400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за подкрепа на инвестиции по Програма „Развитие на регионите“ 2021-2027 г. чрез Фонда за справедлив преход</a:t>
            </a:r>
            <a:endParaRPr lang="en-US" sz="2400" dirty="0">
              <a:solidFill>
                <a:srgbClr val="002060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2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195;p22"/>
          <p:cNvSpPr txBox="1">
            <a:spLocks noGrp="1"/>
          </p:cNvSpPr>
          <p:nvPr>
            <p:ph type="subTitle" idx="1"/>
          </p:nvPr>
        </p:nvSpPr>
        <p:spPr>
          <a:xfrm>
            <a:off x="5323617" y="4686011"/>
            <a:ext cx="2013440" cy="730051"/>
          </a:xfrm>
          <a:prstGeom prst="rect">
            <a:avLst/>
          </a:prstGeom>
          <a:noFill/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bg-BG" sz="18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гр. Кюстендил</a:t>
            </a:r>
          </a:p>
          <a:p>
            <a:pPr>
              <a:spcBef>
                <a:spcPts val="0"/>
              </a:spcBef>
            </a:pPr>
            <a:r>
              <a:rPr lang="bg-BG" sz="16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23 </a:t>
            </a:r>
            <a:r>
              <a:rPr lang="bg-BG" sz="16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август 2023 г.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Google Shape;197;p22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cs typeface="+mn-cs"/>
            </a:endParaRP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3F277CD7-B6A1-4216-B437-60EB37191AB1}"/>
              </a:ext>
            </a:extLst>
          </p:cNvPr>
          <p:cNvSpPr>
            <a:spLocks/>
          </p:cNvSpPr>
          <p:nvPr/>
        </p:nvSpPr>
        <p:spPr bwMode="auto">
          <a:xfrm>
            <a:off x="-15035" y="3212601"/>
            <a:ext cx="6398249" cy="3640137"/>
          </a:xfrm>
          <a:custGeom>
            <a:avLst/>
            <a:gdLst>
              <a:gd name="T0" fmla="*/ 0 w 1640"/>
              <a:gd name="T1" fmla="*/ 0 h 2293"/>
              <a:gd name="T2" fmla="*/ 1640 w 1640"/>
              <a:gd name="T3" fmla="*/ 1626 h 2293"/>
              <a:gd name="T4" fmla="*/ 950 w 1640"/>
              <a:gd name="T5" fmla="*/ 2293 h 2293"/>
              <a:gd name="T6" fmla="*/ 0 w 1640"/>
              <a:gd name="T7" fmla="*/ 2293 h 2293"/>
              <a:gd name="T8" fmla="*/ 691 w 1640"/>
              <a:gd name="T9" fmla="*/ 1626 h 2293"/>
              <a:gd name="T10" fmla="*/ 18 w 1640"/>
              <a:gd name="T11" fmla="*/ 959 h 2293"/>
              <a:gd name="T12" fmla="*/ 0 w 1640"/>
              <a:gd name="T13" fmla="*/ 0 h 2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40" h="2293">
                <a:moveTo>
                  <a:pt x="0" y="0"/>
                </a:moveTo>
                <a:lnTo>
                  <a:pt x="1640" y="1626"/>
                </a:lnTo>
                <a:lnTo>
                  <a:pt x="950" y="2293"/>
                </a:lnTo>
                <a:lnTo>
                  <a:pt x="0" y="2293"/>
                </a:lnTo>
                <a:lnTo>
                  <a:pt x="691" y="1626"/>
                </a:lnTo>
                <a:lnTo>
                  <a:pt x="18" y="95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cs typeface="+mn-cs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641" y="42225"/>
            <a:ext cx="2791822" cy="616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2023г.: По пътя към енергийната ефективност - Бизнес новините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006" y="4951587"/>
            <a:ext cx="1806362" cy="1195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456" y="4578538"/>
            <a:ext cx="2006483" cy="129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57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0"/>
          <p:cNvSpPr/>
          <p:nvPr/>
        </p:nvSpPr>
        <p:spPr>
          <a:xfrm>
            <a:off x="0" y="1505068"/>
            <a:ext cx="12192000" cy="4300370"/>
          </a:xfrm>
          <a:prstGeom prst="rect">
            <a:avLst/>
          </a:prstGeom>
          <a:solidFill>
            <a:schemeClr val="accent5">
              <a:lumMod val="20000"/>
              <a:lumOff val="80000"/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446567" y="1521327"/>
          <a:ext cx="11344940" cy="50112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1386670" y="2083227"/>
            <a:ext cx="5699907" cy="3924049"/>
            <a:chOff x="1386670" y="2083227"/>
            <a:chExt cx="5699907" cy="3924049"/>
          </a:xfrm>
        </p:grpSpPr>
        <p:pic>
          <p:nvPicPr>
            <p:cNvPr id="5" name="Picture 4" descr="НАПОО: Българите на възраст между 40 и 50 г. са по-склонни да се обучават  за нова професия – Асоциация на индустриалния капитал в България (АИКБ)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6670" y="2083227"/>
              <a:ext cx="1014054" cy="5634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Picture 5" descr="C:\Users\StoykovaL\AppData\Local\Microsoft\Windows\INetCache\Content.MSO\11F6E671.tmp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9038" y="2083227"/>
              <a:ext cx="967539" cy="5449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6" descr="човешки ресурси"/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6670" y="3734930"/>
              <a:ext cx="992739" cy="5840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7" descr="C:\Users\StoykovaL\AppData\Local\Microsoft\Windows\INetCache\Content.MSO\E4B5A49B.tmp"/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3734930"/>
              <a:ext cx="967539" cy="4921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 descr="Кратка история на неправителствените организации | Общество | Новини от  България и Света | OFFNews.bg"/>
            <p:cNvPicPr/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5202" y="5453985"/>
              <a:ext cx="977026" cy="55329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" name="Picture 9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641" y="42225"/>
            <a:ext cx="2791822" cy="61668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2129785" y="905454"/>
            <a:ext cx="77395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400" b="1" dirty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ЦЕЛЕВИ ГРУПИ</a:t>
            </a:r>
          </a:p>
        </p:txBody>
      </p:sp>
      <p:sp>
        <p:nvSpPr>
          <p:cNvPr id="12" name="Google Shape;197;p22"/>
          <p:cNvSpPr txBox="1">
            <a:spLocks/>
          </p:cNvSpPr>
          <p:nvPr/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bg-BG" dirty="0" smtClean="0">
                <a:solidFill>
                  <a:prstClr val="black"/>
                </a:solidFill>
                <a:latin typeface="Georgia" panose="02040502050405020303" pitchFamily="18" charset="0"/>
              </a:rPr>
              <a:t>8</a:t>
            </a:r>
            <a:endParaRPr lang="bg-BG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37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97;p22"/>
          <p:cNvSpPr txBox="1">
            <a:spLocks/>
          </p:cNvSpPr>
          <p:nvPr/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bg-BG" dirty="0" smtClean="0">
                <a:solidFill>
                  <a:prstClr val="black"/>
                </a:solidFill>
                <a:latin typeface="Georgia" panose="02040502050405020303" pitchFamily="18" charset="0"/>
              </a:rPr>
              <a:t>9</a:t>
            </a:r>
            <a:endParaRPr lang="bg-BG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pic>
        <p:nvPicPr>
          <p:cNvPr id="14" name="Picture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641" y="42225"/>
            <a:ext cx="2791822" cy="6166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554537" y="760115"/>
            <a:ext cx="87552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altLang="ko-KR" sz="1400" b="1" dirty="0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МЕХАНИЗЪМ ЗА МНОГОСТЕПЕННО УПРАВЛЕНИЕ</a:t>
            </a:r>
            <a:endParaRPr lang="ko-KR" altLang="en-US" sz="1400" b="1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pic>
        <p:nvPicPr>
          <p:cNvPr id="6" name="Picture 2" descr="List of potential situations triggering (or not) controls on technical  assistance while hosting non-EU researchers - European Studies Unit (ESU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95" y="1540148"/>
            <a:ext cx="3004074" cy="15019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917372868"/>
              </p:ext>
            </p:extLst>
          </p:nvPr>
        </p:nvGraphicFramePr>
        <p:xfrm>
          <a:off x="4737641" y="1169094"/>
          <a:ext cx="5886938" cy="4713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1" name="Picture 4" descr="Top 10 Call Center and Customer Experience Conferences in 2022 | PHONEXI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406" y="2756869"/>
            <a:ext cx="2693418" cy="15150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2" name="Picture 11" descr="2023г.: По пътя към енергийната ефективност - Бизнес новините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589" y="4133436"/>
            <a:ext cx="2381733" cy="1467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7858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97;p22"/>
          <p:cNvSpPr txBox="1">
            <a:spLocks/>
          </p:cNvSpPr>
          <p:nvPr/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bg-BG" dirty="0" smtClean="0">
                <a:solidFill>
                  <a:prstClr val="black"/>
                </a:solidFill>
                <a:latin typeface="Georgia" panose="02040502050405020303" pitchFamily="18" charset="0"/>
              </a:rPr>
              <a:t>10</a:t>
            </a:r>
            <a:endParaRPr lang="bg-BG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pic>
        <p:nvPicPr>
          <p:cNvPr id="14" name="Picture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641" y="42225"/>
            <a:ext cx="2791822" cy="6166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554537" y="760115"/>
            <a:ext cx="87552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altLang="ko-KR" sz="1400" b="1" dirty="0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МЕХАНИЗЪМ ЗА УПРАВЛЕНИЕ </a:t>
            </a:r>
            <a:r>
              <a:rPr lang="ru-RU" altLang="ko-KR" sz="1400" b="1" dirty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ПО </a:t>
            </a:r>
            <a:r>
              <a:rPr lang="ru-RU" altLang="ko-KR" sz="1400" b="1" dirty="0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ПРР 2021-2027</a:t>
            </a:r>
            <a:endParaRPr lang="ko-KR" altLang="en-US" sz="1400" b="1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309184308"/>
              </p:ext>
            </p:extLst>
          </p:nvPr>
        </p:nvGraphicFramePr>
        <p:xfrm>
          <a:off x="562709" y="1292469"/>
          <a:ext cx="10330960" cy="4695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8190882" y="1465644"/>
            <a:ext cx="2277207" cy="729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61" name="Group 60"/>
          <p:cNvGrpSpPr/>
          <p:nvPr/>
        </p:nvGrpSpPr>
        <p:grpSpPr>
          <a:xfrm>
            <a:off x="709246" y="1395846"/>
            <a:ext cx="9903067" cy="4050922"/>
            <a:chOff x="709246" y="1395846"/>
            <a:chExt cx="9903067" cy="4050922"/>
          </a:xfrm>
        </p:grpSpPr>
        <p:sp>
          <p:nvSpPr>
            <p:cNvPr id="5" name="TextBox 4"/>
            <p:cNvSpPr txBox="1"/>
            <p:nvPr/>
          </p:nvSpPr>
          <p:spPr>
            <a:xfrm>
              <a:off x="2656739" y="2184223"/>
              <a:ext cx="2864825" cy="36933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b="1" dirty="0" smtClean="0"/>
                <a:t>УО на ПРР 2021-2027</a:t>
              </a:r>
              <a:endParaRPr lang="en-US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72857" y="2996880"/>
              <a:ext cx="2848707" cy="92333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b="1" dirty="0" smtClean="0"/>
                <a:t>Комитет за наблюдение </a:t>
              </a:r>
            </a:p>
            <a:p>
              <a:pPr algn="ctr"/>
              <a:r>
                <a:rPr lang="bg-BG" b="1" dirty="0" smtClean="0"/>
                <a:t>по ПРР 202-2027</a:t>
              </a:r>
              <a:endParaRPr lang="en-US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09246" y="4797647"/>
              <a:ext cx="2244969" cy="64633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1200" b="1" dirty="0" smtClean="0"/>
                <a:t>Подкомитет към КН </a:t>
              </a:r>
            </a:p>
            <a:p>
              <a:pPr algn="ctr"/>
              <a:r>
                <a:rPr lang="bg-BG" sz="1200" b="1" dirty="0" smtClean="0"/>
                <a:t>по ПРР 2021-2027 </a:t>
              </a:r>
            </a:p>
            <a:p>
              <a:pPr algn="ctr"/>
              <a:r>
                <a:rPr lang="bg-BG" sz="1200" b="1" dirty="0" smtClean="0"/>
                <a:t>за област Стара Загора</a:t>
              </a:r>
              <a:endParaRPr lang="en-US" sz="1200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963738" y="4793616"/>
              <a:ext cx="2312378" cy="64633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1200" b="1" dirty="0" smtClean="0"/>
                <a:t>Подкомитет към КН </a:t>
              </a:r>
            </a:p>
            <a:p>
              <a:pPr algn="ctr"/>
              <a:r>
                <a:rPr lang="bg-BG" sz="1200" b="1" dirty="0" smtClean="0"/>
                <a:t>по ПРР 2021-2027 </a:t>
              </a:r>
            </a:p>
            <a:p>
              <a:pPr algn="ctr"/>
              <a:r>
                <a:rPr lang="bg-BG" sz="1200" b="1" dirty="0" smtClean="0"/>
                <a:t>за област Кюстендил</a:t>
              </a:r>
              <a:endParaRPr lang="en-US" sz="120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285639" y="4800437"/>
              <a:ext cx="2264016" cy="64633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1200" b="1" dirty="0" smtClean="0"/>
                <a:t>Подкомитет към КН </a:t>
              </a:r>
            </a:p>
            <a:p>
              <a:pPr algn="ctr"/>
              <a:r>
                <a:rPr lang="bg-BG" sz="1200" b="1" dirty="0" smtClean="0"/>
                <a:t>по ПРР 2021-2027 </a:t>
              </a:r>
            </a:p>
            <a:p>
              <a:pPr algn="ctr"/>
              <a:r>
                <a:rPr lang="bg-BG" sz="1200" b="1" dirty="0" smtClean="0"/>
                <a:t>за област Перник</a:t>
              </a:r>
              <a:endParaRPr lang="en-US" sz="12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09246" y="4419440"/>
              <a:ext cx="6840409" cy="36933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b="1" dirty="0" smtClean="0"/>
                <a:t>Местни комитети за справедлив преход на ТПСП</a:t>
              </a:r>
              <a:endParaRPr lang="en-US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502035" y="1395846"/>
              <a:ext cx="3110278" cy="507831"/>
            </a:xfrm>
            <a:prstGeom prst="rect">
              <a:avLst/>
            </a:prstGeom>
            <a:solidFill>
              <a:schemeClr val="bg2"/>
            </a:solidFill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900" b="1" dirty="0" smtClean="0"/>
                <a:t>ЦКЗ </a:t>
              </a:r>
              <a:r>
                <a:rPr lang="en-US" sz="900" b="1" dirty="0" smtClean="0"/>
                <a:t>(</a:t>
              </a:r>
              <a:r>
                <a:rPr lang="bg-BG" sz="900" b="1" dirty="0" smtClean="0"/>
                <a:t>МФ</a:t>
              </a:r>
              <a:r>
                <a:rPr lang="en-US" sz="900" b="1" dirty="0" smtClean="0"/>
                <a:t>)</a:t>
              </a:r>
              <a:endParaRPr lang="bg-BG" sz="900" b="1" dirty="0" smtClean="0"/>
            </a:p>
            <a:p>
              <a:pPr algn="ctr"/>
              <a:r>
                <a:rPr lang="en-US" sz="900" b="1" dirty="0" smtClean="0"/>
                <a:t>(</a:t>
              </a:r>
              <a:r>
                <a:rPr lang="bg-BG" sz="900" b="1" dirty="0" smtClean="0"/>
                <a:t>функции за управление на средствата от ЕС на национално ниво</a:t>
              </a:r>
              <a:r>
                <a:rPr lang="en-US" sz="900" b="1" dirty="0" smtClean="0"/>
                <a:t>)</a:t>
              </a:r>
              <a:endParaRPr lang="en-US" sz="900" b="1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502035" y="2121898"/>
              <a:ext cx="3110278" cy="4001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1000" b="1" dirty="0" smtClean="0"/>
                <a:t>ИА „Одит на средства от ЕС“ </a:t>
              </a:r>
            </a:p>
            <a:p>
              <a:pPr algn="ctr"/>
              <a:r>
                <a:rPr lang="en-US" sz="1000" b="1" dirty="0" smtClean="0"/>
                <a:t>(</a:t>
              </a:r>
              <a:r>
                <a:rPr lang="bg-BG" sz="1000" b="1" dirty="0" smtClean="0"/>
                <a:t>одитен орган</a:t>
              </a:r>
              <a:r>
                <a:rPr lang="en-US" sz="1000" b="1" dirty="0" smtClean="0"/>
                <a:t>)</a:t>
              </a:r>
              <a:endParaRPr lang="en-US" sz="1000" b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502035" y="2740229"/>
              <a:ext cx="3110278" cy="101566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1000" b="1" dirty="0" smtClean="0"/>
                <a:t>Дирекция „Национален фонд“ </a:t>
              </a:r>
              <a:r>
                <a:rPr lang="en-US" sz="1000" b="1" dirty="0" smtClean="0"/>
                <a:t>(</a:t>
              </a:r>
              <a:r>
                <a:rPr lang="bg-BG" sz="1000" b="1" dirty="0" smtClean="0"/>
                <a:t>МФ</a:t>
              </a:r>
              <a:r>
                <a:rPr lang="en-US" sz="1000" b="1" dirty="0" smtClean="0"/>
                <a:t>)</a:t>
              </a:r>
            </a:p>
            <a:p>
              <a:pPr marL="171450" indent="-171450" algn="just">
                <a:buFontTx/>
                <a:buChar char="-"/>
              </a:pPr>
              <a:r>
                <a:rPr lang="bg-BG" sz="1000" b="1" dirty="0" smtClean="0"/>
                <a:t>Организация</a:t>
              </a:r>
              <a:r>
                <a:rPr lang="en-US" sz="1000" b="1" dirty="0" smtClean="0"/>
                <a:t>, </a:t>
              </a:r>
              <a:r>
                <a:rPr lang="en-US" sz="1000" b="1" dirty="0"/>
                <a:t>която получава плащания от </a:t>
              </a:r>
              <a:r>
                <a:rPr lang="en-US" sz="1000" b="1" dirty="0" smtClean="0"/>
                <a:t>Комисият</a:t>
              </a:r>
              <a:r>
                <a:rPr lang="bg-BG" sz="1000" b="1" dirty="0" smtClean="0"/>
                <a:t>а</a:t>
              </a:r>
            </a:p>
            <a:p>
              <a:pPr marL="171450" indent="-171450" algn="just">
                <a:buFontTx/>
                <a:buChar char="-"/>
              </a:pPr>
              <a:r>
                <a:rPr lang="en-US" sz="1000" b="1" dirty="0"/>
                <a:t>Орган (различен от управляващия орган), изпълняващ счетоводната функция</a:t>
              </a:r>
              <a:endParaRPr lang="bg-BG" sz="1000" b="1" dirty="0"/>
            </a:p>
            <a:p>
              <a:pPr algn="ctr"/>
              <a:endParaRPr lang="en-US" sz="1000" b="1" dirty="0"/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5521565" y="2319503"/>
              <a:ext cx="564176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6101860" y="1649761"/>
              <a:ext cx="2" cy="159829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6101862" y="1656954"/>
              <a:ext cx="1400173" cy="245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6101861" y="2319503"/>
              <a:ext cx="1400173" cy="245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V="1">
              <a:off x="6101860" y="3248060"/>
              <a:ext cx="1400173" cy="245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endCxn id="9" idx="0"/>
            </p:cNvCxnSpPr>
            <p:nvPr/>
          </p:nvCxnSpPr>
          <p:spPr>
            <a:xfrm flipH="1">
              <a:off x="4097211" y="2549769"/>
              <a:ext cx="4" cy="447111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4097212" y="3931387"/>
              <a:ext cx="0" cy="488053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3" name="Picture 6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726" y="5558195"/>
            <a:ext cx="1902853" cy="761141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902" y="4574016"/>
            <a:ext cx="1060821" cy="983422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693" y="4788772"/>
            <a:ext cx="1099192" cy="78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86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0"/>
          <p:cNvSpPr/>
          <p:nvPr/>
        </p:nvSpPr>
        <p:spPr>
          <a:xfrm>
            <a:off x="0" y="1522652"/>
            <a:ext cx="12206056" cy="4300370"/>
          </a:xfrm>
          <a:prstGeom prst="rect">
            <a:avLst/>
          </a:prstGeom>
          <a:solidFill>
            <a:schemeClr val="accent5">
              <a:lumMod val="20000"/>
              <a:lumOff val="80000"/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pic>
        <p:nvPicPr>
          <p:cNvPr id="10" name="Picture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641" y="42225"/>
            <a:ext cx="2791822" cy="61668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97;p22"/>
          <p:cNvSpPr txBox="1">
            <a:spLocks/>
          </p:cNvSpPr>
          <p:nvPr/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bg-BG" dirty="0" smtClean="0">
                <a:solidFill>
                  <a:prstClr val="black"/>
                </a:solidFill>
                <a:latin typeface="Georgia" panose="02040502050405020303" pitchFamily="18" charset="0"/>
              </a:rPr>
              <a:t>11</a:t>
            </a:r>
            <a:endParaRPr lang="bg-BG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94F25A5-053C-5147-8119-F1C37256B815}"/>
              </a:ext>
            </a:extLst>
          </p:cNvPr>
          <p:cNvSpPr txBox="1">
            <a:spLocks/>
          </p:cNvSpPr>
          <p:nvPr/>
        </p:nvSpPr>
        <p:spPr>
          <a:xfrm>
            <a:off x="872358" y="2173374"/>
            <a:ext cx="4916383" cy="531813"/>
          </a:xfrm>
          <a:prstGeom prst="rect">
            <a:avLst/>
          </a:prstGeom>
        </p:spPr>
        <p:txBody>
          <a:bodyPr wrap="square" numCol="1" anchorCtr="0" compatLnSpc="1">
            <a:prstTxWarp prst="textNoShape">
              <a:avLst/>
            </a:prstTxWarp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g-BG" altLang="x-none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Благодаря за вниманието!</a:t>
            </a:r>
            <a:endParaRPr lang="x-none" altLang="x-none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15C93FC-B451-6E49-8B5E-EE4E4C3327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6856" y="3137057"/>
            <a:ext cx="4006362" cy="307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defRPr>
            </a:lvl1pPr>
            <a:lvl2pPr marL="382588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defRPr>
            </a:lvl2pPr>
            <a:lvl3pPr marL="566738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defRPr>
            </a:lvl3pPr>
            <a:lvl4pPr marL="749300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defRPr>
            </a:lvl4pPr>
            <a:lvl5pPr marL="931863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defRPr>
            </a:lvl5pPr>
            <a:lvl6pPr marL="1389063" indent="-18256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defRPr>
            </a:lvl6pPr>
            <a:lvl7pPr marL="1846263" indent="-18256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defRPr>
            </a:lvl7pPr>
            <a:lvl8pPr marL="2303463" indent="-18256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defRPr>
            </a:lvl8pPr>
            <a:lvl9pPr marL="2760663" indent="-18256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bg-BG" altLang="x-none" sz="1200" b="1" dirty="0">
                <a:solidFill>
                  <a:srgbClr val="4B618E"/>
                </a:solidFill>
                <a:latin typeface="Arial" pitchFamily="34" charset="0"/>
                <a:ea typeface="+mn-ea"/>
                <a:cs typeface="Arial" pitchFamily="34" charset="0"/>
              </a:rPr>
              <a:t>Координати за контакт:</a:t>
            </a:r>
            <a:endParaRPr lang="x-none" altLang="x-none" sz="1200" b="1" dirty="0">
              <a:solidFill>
                <a:srgbClr val="4B618E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A0EE1BD-9CB6-48F0-B94C-6437CCA30B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729" y="3600702"/>
            <a:ext cx="488726" cy="5098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81092" y="3575235"/>
            <a:ext cx="38598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4B618E"/>
                </a:solidFill>
              </a:rPr>
              <a:t>https://www.mrrb.bg</a:t>
            </a:r>
          </a:p>
          <a:p>
            <a:endParaRPr lang="bg-BG" sz="1000" dirty="0" smtClean="0">
              <a:solidFill>
                <a:srgbClr val="4B618E"/>
              </a:solidFill>
            </a:endParaRPr>
          </a:p>
          <a:p>
            <a:r>
              <a:rPr lang="en-US" sz="1000" dirty="0" smtClean="0">
                <a:solidFill>
                  <a:srgbClr val="4B618E"/>
                </a:solidFill>
              </a:rPr>
              <a:t>https://www.eufunds.bg/bg/oprd</a:t>
            </a:r>
            <a:endParaRPr lang="en-US" sz="1000" dirty="0">
              <a:solidFill>
                <a:srgbClr val="4B618E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CF018E5-A44B-45C7-8365-DE73195645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729" y="4229648"/>
            <a:ext cx="491410" cy="49141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981092" y="4307977"/>
            <a:ext cx="21090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4B618E"/>
                </a:solidFill>
              </a:rPr>
              <a:t>oprd@mrrb.goverrment.bg</a:t>
            </a:r>
            <a:endParaRPr lang="en-US" sz="1000" dirty="0">
              <a:solidFill>
                <a:srgbClr val="4B61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31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641" y="42225"/>
            <a:ext cx="2791822" cy="616688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TextBox 46"/>
          <p:cNvSpPr txBox="1"/>
          <p:nvPr/>
        </p:nvSpPr>
        <p:spPr>
          <a:xfrm>
            <a:off x="2072719" y="899071"/>
            <a:ext cx="77395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g-BG" sz="1600" b="1" dirty="0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ПРИОРИТЕТ „СПРАВЕДЛИВ ПРЕХОД“</a:t>
            </a:r>
            <a:endParaRPr lang="bg-BG" sz="1600" b="1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48" name="Google Shape;197;p22"/>
          <p:cNvSpPr txBox="1">
            <a:spLocks/>
          </p:cNvSpPr>
          <p:nvPr/>
        </p:nvSpPr>
        <p:spPr>
          <a:xfrm>
            <a:off x="11588261" y="6333134"/>
            <a:ext cx="552483" cy="445736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bg-BG" dirty="0" smtClean="0">
                <a:solidFill>
                  <a:prstClr val="black"/>
                </a:solidFill>
                <a:latin typeface="Georgia" panose="02040502050405020303" pitchFamily="18" charset="0"/>
              </a:rPr>
              <a:t>2</a:t>
            </a:r>
            <a:endParaRPr lang="bg-BG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9653878" y="979838"/>
            <a:ext cx="2394101" cy="2230729"/>
            <a:chOff x="9109936" y="731713"/>
            <a:chExt cx="2394101" cy="2230729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E489031-1FC3-490C-8A9A-CD723F2EC77D}"/>
                </a:ext>
              </a:extLst>
            </p:cNvPr>
            <p:cNvGrpSpPr/>
            <p:nvPr/>
          </p:nvGrpSpPr>
          <p:grpSpPr>
            <a:xfrm>
              <a:off x="9109936" y="874210"/>
              <a:ext cx="2394101" cy="2088232"/>
              <a:chOff x="5248647" y="1608813"/>
              <a:chExt cx="970807" cy="846777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28F43922-68DF-4834-8C1D-015C8707A511}"/>
                  </a:ext>
                </a:extLst>
              </p:cNvPr>
              <p:cNvSpPr/>
              <p:nvPr/>
            </p:nvSpPr>
            <p:spPr>
              <a:xfrm>
                <a:off x="5248647" y="1608813"/>
                <a:ext cx="846777" cy="846777"/>
              </a:xfrm>
              <a:prstGeom prst="ellipse">
                <a:avLst/>
              </a:prstGeom>
              <a:solidFill>
                <a:schemeClr val="accent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eorgia" panose="02040502050405020303" pitchFamily="18" charset="0"/>
                </a:endParaRPr>
              </a:p>
            </p:txBody>
          </p:sp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1D53A1F5-9C31-4F5D-A1BB-544EAAB23E7B}"/>
                  </a:ext>
                </a:extLst>
              </p:cNvPr>
              <p:cNvSpPr/>
              <p:nvPr/>
            </p:nvSpPr>
            <p:spPr>
              <a:xfrm>
                <a:off x="5392663" y="1622672"/>
                <a:ext cx="826791" cy="826791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Georgia" panose="02040502050405020303" pitchFamily="18" charset="0"/>
                </a:endParaRP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88E0A1C-56D1-4063-9CF9-AD34F2CC59AC}"/>
                </a:ext>
              </a:extLst>
            </p:cNvPr>
            <p:cNvSpPr txBox="1"/>
            <p:nvPr/>
          </p:nvSpPr>
          <p:spPr>
            <a:xfrm>
              <a:off x="9518473" y="1660852"/>
              <a:ext cx="19621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bg-BG" altLang="ko-KR" sz="12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Georgia" panose="02040502050405020303" pitchFamily="18" charset="0"/>
                  <a:cs typeface="Arial" pitchFamily="34" charset="0"/>
                </a:rPr>
                <a:t>Индустрия за устойчиви енергийни решения</a:t>
              </a:r>
              <a:endPara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863CF3B-1CDE-450A-A6FB-E26C99CC6F55}"/>
                </a:ext>
              </a:extLst>
            </p:cNvPr>
            <p:cNvSpPr txBox="1"/>
            <p:nvPr/>
          </p:nvSpPr>
          <p:spPr>
            <a:xfrm>
              <a:off x="9653613" y="1051672"/>
              <a:ext cx="9201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Georgia" panose="02040502050405020303" pitchFamily="18" charset="0"/>
                  <a:cs typeface="Arial" pitchFamily="34" charset="0"/>
                </a:rPr>
                <a:t>01</a:t>
              </a:r>
              <a:endPara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endParaRPr>
            </a:p>
          </p:txBody>
        </p:sp>
        <p:sp>
          <p:nvSpPr>
            <p:cNvPr id="33" name="Freeform 63">
              <a:extLst>
                <a:ext uri="{FF2B5EF4-FFF2-40B4-BE49-F238E27FC236}">
                  <a16:creationId xmlns:a16="http://schemas.microsoft.com/office/drawing/2014/main" id="{05E09344-31A4-4FB0-9EFE-D696704003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04689" y="731713"/>
              <a:ext cx="602566" cy="597617"/>
            </a:xfrm>
            <a:custGeom>
              <a:avLst/>
              <a:gdLst>
                <a:gd name="T0" fmla="*/ 84 w 304"/>
                <a:gd name="T1" fmla="*/ 118 h 356"/>
                <a:gd name="T2" fmla="*/ 68 w 304"/>
                <a:gd name="T3" fmla="*/ 173 h 356"/>
                <a:gd name="T4" fmla="*/ 125 w 304"/>
                <a:gd name="T5" fmla="*/ 171 h 356"/>
                <a:gd name="T6" fmla="*/ 143 w 304"/>
                <a:gd name="T7" fmla="*/ 133 h 356"/>
                <a:gd name="T8" fmla="*/ 108 w 304"/>
                <a:gd name="T9" fmla="*/ 137 h 356"/>
                <a:gd name="T10" fmla="*/ 157 w 304"/>
                <a:gd name="T11" fmla="*/ 91 h 356"/>
                <a:gd name="T12" fmla="*/ 218 w 304"/>
                <a:gd name="T13" fmla="*/ 61 h 356"/>
                <a:gd name="T14" fmla="*/ 233 w 304"/>
                <a:gd name="T15" fmla="*/ 1 h 356"/>
                <a:gd name="T16" fmla="*/ 246 w 304"/>
                <a:gd name="T17" fmla="*/ 61 h 356"/>
                <a:gd name="T18" fmla="*/ 295 w 304"/>
                <a:gd name="T19" fmla="*/ 112 h 356"/>
                <a:gd name="T20" fmla="*/ 275 w 304"/>
                <a:gd name="T21" fmla="*/ 109 h 356"/>
                <a:gd name="T22" fmla="*/ 282 w 304"/>
                <a:gd name="T23" fmla="*/ 181 h 356"/>
                <a:gd name="T24" fmla="*/ 286 w 304"/>
                <a:gd name="T25" fmla="*/ 287 h 356"/>
                <a:gd name="T26" fmla="*/ 289 w 304"/>
                <a:gd name="T27" fmla="*/ 350 h 356"/>
                <a:gd name="T28" fmla="*/ 248 w 304"/>
                <a:gd name="T29" fmla="*/ 330 h 356"/>
                <a:gd name="T30" fmla="*/ 252 w 304"/>
                <a:gd name="T31" fmla="*/ 258 h 356"/>
                <a:gd name="T32" fmla="*/ 208 w 304"/>
                <a:gd name="T33" fmla="*/ 353 h 356"/>
                <a:gd name="T34" fmla="*/ 155 w 304"/>
                <a:gd name="T35" fmla="*/ 325 h 356"/>
                <a:gd name="T36" fmla="*/ 130 w 304"/>
                <a:gd name="T37" fmla="*/ 300 h 356"/>
                <a:gd name="T38" fmla="*/ 88 w 304"/>
                <a:gd name="T39" fmla="*/ 353 h 356"/>
                <a:gd name="T40" fmla="*/ 7 w 304"/>
                <a:gd name="T41" fmla="*/ 328 h 356"/>
                <a:gd name="T42" fmla="*/ 135 w 304"/>
                <a:gd name="T43" fmla="*/ 211 h 356"/>
                <a:gd name="T44" fmla="*/ 7 w 304"/>
                <a:gd name="T45" fmla="*/ 260 h 356"/>
                <a:gd name="T46" fmla="*/ 3 w 304"/>
                <a:gd name="T47" fmla="*/ 226 h 356"/>
                <a:gd name="T48" fmla="*/ 48 w 304"/>
                <a:gd name="T49" fmla="*/ 158 h 356"/>
                <a:gd name="T50" fmla="*/ 23 w 304"/>
                <a:gd name="T51" fmla="*/ 121 h 356"/>
                <a:gd name="T52" fmla="*/ 15 w 304"/>
                <a:gd name="T53" fmla="*/ 109 h 356"/>
                <a:gd name="T54" fmla="*/ 51 w 304"/>
                <a:gd name="T55" fmla="*/ 47 h 356"/>
                <a:gd name="T56" fmla="*/ 64 w 304"/>
                <a:gd name="T57" fmla="*/ 47 h 356"/>
                <a:gd name="T58" fmla="*/ 86 w 304"/>
                <a:gd name="T59" fmla="*/ 101 h 356"/>
                <a:gd name="T60" fmla="*/ 193 w 304"/>
                <a:gd name="T61" fmla="*/ 138 h 356"/>
                <a:gd name="T62" fmla="*/ 160 w 304"/>
                <a:gd name="T63" fmla="*/ 134 h 356"/>
                <a:gd name="T64" fmla="*/ 173 w 304"/>
                <a:gd name="T65" fmla="*/ 172 h 356"/>
                <a:gd name="T66" fmla="*/ 222 w 304"/>
                <a:gd name="T67" fmla="*/ 159 h 356"/>
                <a:gd name="T68" fmla="*/ 214 w 304"/>
                <a:gd name="T69" fmla="*/ 95 h 356"/>
                <a:gd name="T70" fmla="*/ 193 w 304"/>
                <a:gd name="T71" fmla="*/ 138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04" h="356">
                  <a:moveTo>
                    <a:pt x="112" y="124"/>
                  </a:moveTo>
                  <a:cubicBezTo>
                    <a:pt x="100" y="128"/>
                    <a:pt x="92" y="123"/>
                    <a:pt x="84" y="118"/>
                  </a:cubicBezTo>
                  <a:cubicBezTo>
                    <a:pt x="71" y="109"/>
                    <a:pt x="64" y="109"/>
                    <a:pt x="65" y="128"/>
                  </a:cubicBezTo>
                  <a:cubicBezTo>
                    <a:pt x="66" y="143"/>
                    <a:pt x="60" y="163"/>
                    <a:pt x="68" y="173"/>
                  </a:cubicBezTo>
                  <a:cubicBezTo>
                    <a:pt x="77" y="184"/>
                    <a:pt x="96" y="172"/>
                    <a:pt x="111" y="172"/>
                  </a:cubicBezTo>
                  <a:cubicBezTo>
                    <a:pt x="116" y="172"/>
                    <a:pt x="120" y="172"/>
                    <a:pt x="125" y="171"/>
                  </a:cubicBezTo>
                  <a:cubicBezTo>
                    <a:pt x="131" y="171"/>
                    <a:pt x="140" y="173"/>
                    <a:pt x="142" y="165"/>
                  </a:cubicBezTo>
                  <a:cubicBezTo>
                    <a:pt x="145" y="155"/>
                    <a:pt x="146" y="144"/>
                    <a:pt x="143" y="133"/>
                  </a:cubicBezTo>
                  <a:cubicBezTo>
                    <a:pt x="142" y="128"/>
                    <a:pt x="137" y="132"/>
                    <a:pt x="133" y="133"/>
                  </a:cubicBezTo>
                  <a:cubicBezTo>
                    <a:pt x="126" y="136"/>
                    <a:pt x="120" y="143"/>
                    <a:pt x="108" y="137"/>
                  </a:cubicBezTo>
                  <a:cubicBezTo>
                    <a:pt x="133" y="120"/>
                    <a:pt x="156" y="103"/>
                    <a:pt x="145" y="64"/>
                  </a:cubicBezTo>
                  <a:cubicBezTo>
                    <a:pt x="161" y="74"/>
                    <a:pt x="157" y="83"/>
                    <a:pt x="157" y="91"/>
                  </a:cubicBezTo>
                  <a:cubicBezTo>
                    <a:pt x="158" y="104"/>
                    <a:pt x="163" y="110"/>
                    <a:pt x="174" y="100"/>
                  </a:cubicBezTo>
                  <a:cubicBezTo>
                    <a:pt x="189" y="87"/>
                    <a:pt x="209" y="82"/>
                    <a:pt x="218" y="61"/>
                  </a:cubicBezTo>
                  <a:cubicBezTo>
                    <a:pt x="225" y="46"/>
                    <a:pt x="220" y="31"/>
                    <a:pt x="225" y="16"/>
                  </a:cubicBezTo>
                  <a:cubicBezTo>
                    <a:pt x="227" y="11"/>
                    <a:pt x="224" y="0"/>
                    <a:pt x="233" y="1"/>
                  </a:cubicBezTo>
                  <a:cubicBezTo>
                    <a:pt x="239" y="2"/>
                    <a:pt x="238" y="11"/>
                    <a:pt x="240" y="16"/>
                  </a:cubicBezTo>
                  <a:cubicBezTo>
                    <a:pt x="244" y="31"/>
                    <a:pt x="239" y="46"/>
                    <a:pt x="246" y="61"/>
                  </a:cubicBezTo>
                  <a:cubicBezTo>
                    <a:pt x="255" y="80"/>
                    <a:pt x="272" y="86"/>
                    <a:pt x="286" y="98"/>
                  </a:cubicBezTo>
                  <a:cubicBezTo>
                    <a:pt x="291" y="101"/>
                    <a:pt x="300" y="105"/>
                    <a:pt x="295" y="112"/>
                  </a:cubicBezTo>
                  <a:cubicBezTo>
                    <a:pt x="292" y="118"/>
                    <a:pt x="285" y="113"/>
                    <a:pt x="279" y="111"/>
                  </a:cubicBezTo>
                  <a:cubicBezTo>
                    <a:pt x="278" y="110"/>
                    <a:pt x="277" y="110"/>
                    <a:pt x="275" y="109"/>
                  </a:cubicBezTo>
                  <a:cubicBezTo>
                    <a:pt x="241" y="94"/>
                    <a:pt x="241" y="94"/>
                    <a:pt x="241" y="133"/>
                  </a:cubicBezTo>
                  <a:cubicBezTo>
                    <a:pt x="241" y="175"/>
                    <a:pt x="241" y="176"/>
                    <a:pt x="282" y="181"/>
                  </a:cubicBezTo>
                  <a:cubicBezTo>
                    <a:pt x="297" y="183"/>
                    <a:pt x="304" y="184"/>
                    <a:pt x="294" y="202"/>
                  </a:cubicBezTo>
                  <a:cubicBezTo>
                    <a:pt x="280" y="228"/>
                    <a:pt x="284" y="258"/>
                    <a:pt x="286" y="287"/>
                  </a:cubicBezTo>
                  <a:cubicBezTo>
                    <a:pt x="287" y="301"/>
                    <a:pt x="290" y="316"/>
                    <a:pt x="292" y="330"/>
                  </a:cubicBezTo>
                  <a:cubicBezTo>
                    <a:pt x="293" y="337"/>
                    <a:pt x="297" y="347"/>
                    <a:pt x="289" y="350"/>
                  </a:cubicBezTo>
                  <a:cubicBezTo>
                    <a:pt x="279" y="356"/>
                    <a:pt x="266" y="355"/>
                    <a:pt x="254" y="351"/>
                  </a:cubicBezTo>
                  <a:cubicBezTo>
                    <a:pt x="244" y="348"/>
                    <a:pt x="247" y="338"/>
                    <a:pt x="248" y="330"/>
                  </a:cubicBezTo>
                  <a:cubicBezTo>
                    <a:pt x="250" y="311"/>
                    <a:pt x="252" y="292"/>
                    <a:pt x="254" y="273"/>
                  </a:cubicBezTo>
                  <a:cubicBezTo>
                    <a:pt x="255" y="268"/>
                    <a:pt x="257" y="264"/>
                    <a:pt x="252" y="258"/>
                  </a:cubicBezTo>
                  <a:cubicBezTo>
                    <a:pt x="238" y="282"/>
                    <a:pt x="228" y="306"/>
                    <a:pt x="228" y="333"/>
                  </a:cubicBezTo>
                  <a:cubicBezTo>
                    <a:pt x="228" y="348"/>
                    <a:pt x="223" y="354"/>
                    <a:pt x="208" y="353"/>
                  </a:cubicBezTo>
                  <a:cubicBezTo>
                    <a:pt x="198" y="352"/>
                    <a:pt x="188" y="353"/>
                    <a:pt x="178" y="353"/>
                  </a:cubicBezTo>
                  <a:cubicBezTo>
                    <a:pt x="152" y="353"/>
                    <a:pt x="151" y="352"/>
                    <a:pt x="155" y="325"/>
                  </a:cubicBezTo>
                  <a:cubicBezTo>
                    <a:pt x="160" y="293"/>
                    <a:pt x="170" y="263"/>
                    <a:pt x="191" y="237"/>
                  </a:cubicBezTo>
                  <a:cubicBezTo>
                    <a:pt x="163" y="251"/>
                    <a:pt x="143" y="273"/>
                    <a:pt x="130" y="300"/>
                  </a:cubicBezTo>
                  <a:cubicBezTo>
                    <a:pt x="124" y="310"/>
                    <a:pt x="119" y="321"/>
                    <a:pt x="117" y="332"/>
                  </a:cubicBezTo>
                  <a:cubicBezTo>
                    <a:pt x="113" y="349"/>
                    <a:pt x="104" y="354"/>
                    <a:pt x="88" y="353"/>
                  </a:cubicBezTo>
                  <a:cubicBezTo>
                    <a:pt x="67" y="352"/>
                    <a:pt x="46" y="353"/>
                    <a:pt x="26" y="353"/>
                  </a:cubicBezTo>
                  <a:cubicBezTo>
                    <a:pt x="4" y="353"/>
                    <a:pt x="1" y="350"/>
                    <a:pt x="7" y="328"/>
                  </a:cubicBezTo>
                  <a:cubicBezTo>
                    <a:pt x="15" y="294"/>
                    <a:pt x="37" y="271"/>
                    <a:pt x="64" y="251"/>
                  </a:cubicBezTo>
                  <a:cubicBezTo>
                    <a:pt x="86" y="234"/>
                    <a:pt x="110" y="222"/>
                    <a:pt x="135" y="211"/>
                  </a:cubicBezTo>
                  <a:cubicBezTo>
                    <a:pt x="95" y="218"/>
                    <a:pt x="57" y="231"/>
                    <a:pt x="23" y="253"/>
                  </a:cubicBezTo>
                  <a:cubicBezTo>
                    <a:pt x="18" y="257"/>
                    <a:pt x="14" y="264"/>
                    <a:pt x="7" y="260"/>
                  </a:cubicBezTo>
                  <a:cubicBezTo>
                    <a:pt x="1" y="257"/>
                    <a:pt x="4" y="250"/>
                    <a:pt x="3" y="244"/>
                  </a:cubicBezTo>
                  <a:cubicBezTo>
                    <a:pt x="3" y="238"/>
                    <a:pt x="4" y="232"/>
                    <a:pt x="3" y="226"/>
                  </a:cubicBezTo>
                  <a:cubicBezTo>
                    <a:pt x="1" y="209"/>
                    <a:pt x="7" y="197"/>
                    <a:pt x="24" y="193"/>
                  </a:cubicBezTo>
                  <a:cubicBezTo>
                    <a:pt x="44" y="189"/>
                    <a:pt x="49" y="177"/>
                    <a:pt x="48" y="158"/>
                  </a:cubicBezTo>
                  <a:cubicBezTo>
                    <a:pt x="46" y="143"/>
                    <a:pt x="47" y="127"/>
                    <a:pt x="47" y="109"/>
                  </a:cubicBezTo>
                  <a:cubicBezTo>
                    <a:pt x="38" y="114"/>
                    <a:pt x="30" y="118"/>
                    <a:pt x="23" y="121"/>
                  </a:cubicBezTo>
                  <a:cubicBezTo>
                    <a:pt x="16" y="124"/>
                    <a:pt x="8" y="131"/>
                    <a:pt x="3" y="123"/>
                  </a:cubicBezTo>
                  <a:cubicBezTo>
                    <a:pt x="0" y="116"/>
                    <a:pt x="10" y="113"/>
                    <a:pt x="15" y="109"/>
                  </a:cubicBezTo>
                  <a:cubicBezTo>
                    <a:pt x="23" y="103"/>
                    <a:pt x="33" y="99"/>
                    <a:pt x="40" y="90"/>
                  </a:cubicBezTo>
                  <a:cubicBezTo>
                    <a:pt x="50" y="77"/>
                    <a:pt x="49" y="62"/>
                    <a:pt x="51" y="47"/>
                  </a:cubicBezTo>
                  <a:cubicBezTo>
                    <a:pt x="51" y="41"/>
                    <a:pt x="49" y="32"/>
                    <a:pt x="57" y="32"/>
                  </a:cubicBezTo>
                  <a:cubicBezTo>
                    <a:pt x="64" y="33"/>
                    <a:pt x="64" y="41"/>
                    <a:pt x="64" y="47"/>
                  </a:cubicBezTo>
                  <a:cubicBezTo>
                    <a:pt x="65" y="53"/>
                    <a:pt x="65" y="59"/>
                    <a:pt x="65" y="65"/>
                  </a:cubicBezTo>
                  <a:cubicBezTo>
                    <a:pt x="66" y="80"/>
                    <a:pt x="72" y="93"/>
                    <a:pt x="86" y="101"/>
                  </a:cubicBezTo>
                  <a:cubicBezTo>
                    <a:pt x="95" y="107"/>
                    <a:pt x="106" y="112"/>
                    <a:pt x="112" y="124"/>
                  </a:cubicBezTo>
                  <a:close/>
                  <a:moveTo>
                    <a:pt x="193" y="138"/>
                  </a:moveTo>
                  <a:cubicBezTo>
                    <a:pt x="189" y="142"/>
                    <a:pt x="186" y="140"/>
                    <a:pt x="182" y="139"/>
                  </a:cubicBezTo>
                  <a:cubicBezTo>
                    <a:pt x="175" y="138"/>
                    <a:pt x="167" y="126"/>
                    <a:pt x="160" y="134"/>
                  </a:cubicBezTo>
                  <a:cubicBezTo>
                    <a:pt x="154" y="141"/>
                    <a:pt x="159" y="152"/>
                    <a:pt x="160" y="161"/>
                  </a:cubicBezTo>
                  <a:cubicBezTo>
                    <a:pt x="161" y="169"/>
                    <a:pt x="166" y="171"/>
                    <a:pt x="173" y="172"/>
                  </a:cubicBezTo>
                  <a:cubicBezTo>
                    <a:pt x="183" y="173"/>
                    <a:pt x="193" y="174"/>
                    <a:pt x="202" y="175"/>
                  </a:cubicBezTo>
                  <a:cubicBezTo>
                    <a:pt x="215" y="177"/>
                    <a:pt x="221" y="171"/>
                    <a:pt x="222" y="159"/>
                  </a:cubicBezTo>
                  <a:cubicBezTo>
                    <a:pt x="222" y="140"/>
                    <a:pt x="223" y="121"/>
                    <a:pt x="223" y="103"/>
                  </a:cubicBezTo>
                  <a:cubicBezTo>
                    <a:pt x="223" y="97"/>
                    <a:pt x="222" y="91"/>
                    <a:pt x="214" y="95"/>
                  </a:cubicBezTo>
                  <a:cubicBezTo>
                    <a:pt x="200" y="103"/>
                    <a:pt x="186" y="110"/>
                    <a:pt x="172" y="117"/>
                  </a:cubicBezTo>
                  <a:cubicBezTo>
                    <a:pt x="179" y="126"/>
                    <a:pt x="190" y="127"/>
                    <a:pt x="193" y="138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333451" y="2287705"/>
            <a:ext cx="2394101" cy="2088232"/>
            <a:chOff x="6767870" y="2296303"/>
            <a:chExt cx="2394101" cy="208823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EEF0604-7258-44C1-BACD-EE3E848A42FF}"/>
                </a:ext>
              </a:extLst>
            </p:cNvPr>
            <p:cNvGrpSpPr/>
            <p:nvPr/>
          </p:nvGrpSpPr>
          <p:grpSpPr>
            <a:xfrm>
              <a:off x="6767870" y="2296303"/>
              <a:ext cx="2394101" cy="2088232"/>
              <a:chOff x="5248647" y="1608813"/>
              <a:chExt cx="970807" cy="846777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82C997F5-CF4D-4D1E-95EC-156EDCAA9413}"/>
                  </a:ext>
                </a:extLst>
              </p:cNvPr>
              <p:cNvSpPr/>
              <p:nvPr/>
            </p:nvSpPr>
            <p:spPr>
              <a:xfrm>
                <a:off x="5248647" y="1608813"/>
                <a:ext cx="846777" cy="846777"/>
              </a:xfrm>
              <a:prstGeom prst="ellipse">
                <a:avLst/>
              </a:prstGeom>
              <a:solidFill>
                <a:schemeClr val="accent4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eorgia" panose="02040502050405020303" pitchFamily="18" charset="0"/>
                </a:endParaRP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804DEDEF-DCAF-4A84-86C5-1AA681388FA2}"/>
                  </a:ext>
                </a:extLst>
              </p:cNvPr>
              <p:cNvSpPr/>
              <p:nvPr/>
            </p:nvSpPr>
            <p:spPr>
              <a:xfrm>
                <a:off x="5392663" y="1622672"/>
                <a:ext cx="826791" cy="826791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Georgia" panose="02040502050405020303" pitchFamily="18" charset="0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F0AA94E-A3B3-4647-A4CE-6C556E4DF171}"/>
                </a:ext>
              </a:extLst>
            </p:cNvPr>
            <p:cNvSpPr txBox="1"/>
            <p:nvPr/>
          </p:nvSpPr>
          <p:spPr>
            <a:xfrm>
              <a:off x="7123027" y="3044573"/>
              <a:ext cx="19893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altLang="ko-KR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Georgia" panose="02040502050405020303" pitchFamily="18" charset="0"/>
                  <a:cs typeface="Arial" pitchFamily="34" charset="0"/>
                </a:rPr>
                <a:t>Социална подкрепа и подкрепа за заетостта</a:t>
              </a:r>
              <a:endPara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26DE444-1191-4421-959C-77F87B5BB87C}"/>
                </a:ext>
              </a:extLst>
            </p:cNvPr>
            <p:cNvSpPr txBox="1"/>
            <p:nvPr/>
          </p:nvSpPr>
          <p:spPr>
            <a:xfrm>
              <a:off x="7350398" y="2439936"/>
              <a:ext cx="9201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24A8C2"/>
                  </a:solidFill>
                  <a:effectLst/>
                  <a:uLnTx/>
                  <a:uFillTx/>
                  <a:latin typeface="Georgia" panose="02040502050405020303" pitchFamily="18" charset="0"/>
                  <a:cs typeface="Arial" pitchFamily="34" charset="0"/>
                </a:rPr>
                <a:t>02</a:t>
              </a:r>
              <a:endPara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4A8C2"/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endParaRPr>
            </a:p>
          </p:txBody>
        </p:sp>
        <p:grpSp>
          <p:nvGrpSpPr>
            <p:cNvPr id="34" name="Google Shape;10390;p74"/>
            <p:cNvGrpSpPr/>
            <p:nvPr/>
          </p:nvGrpSpPr>
          <p:grpSpPr>
            <a:xfrm>
              <a:off x="8481899" y="2315372"/>
              <a:ext cx="601574" cy="509383"/>
              <a:chOff x="3497300" y="3227275"/>
              <a:chExt cx="296175" cy="296175"/>
            </a:xfrm>
            <a:solidFill>
              <a:srgbClr val="24A8C2"/>
            </a:solidFill>
          </p:grpSpPr>
          <p:sp>
            <p:nvSpPr>
              <p:cNvPr id="35" name="Google Shape;10391;p74"/>
              <p:cNvSpPr/>
              <p:nvPr/>
            </p:nvSpPr>
            <p:spPr>
              <a:xfrm>
                <a:off x="3609925" y="3339900"/>
                <a:ext cx="69350" cy="68550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2742" extrusionOk="0">
                    <a:moveTo>
                      <a:pt x="1387" y="1"/>
                    </a:moveTo>
                    <a:cubicBezTo>
                      <a:pt x="631" y="1"/>
                      <a:pt x="1" y="631"/>
                      <a:pt x="1" y="1355"/>
                    </a:cubicBezTo>
                    <a:cubicBezTo>
                      <a:pt x="1" y="2112"/>
                      <a:pt x="631" y="2742"/>
                      <a:pt x="1387" y="2742"/>
                    </a:cubicBezTo>
                    <a:cubicBezTo>
                      <a:pt x="2143" y="2742"/>
                      <a:pt x="2773" y="2112"/>
                      <a:pt x="2773" y="1355"/>
                    </a:cubicBezTo>
                    <a:cubicBezTo>
                      <a:pt x="2773" y="631"/>
                      <a:pt x="2143" y="1"/>
                      <a:pt x="138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 dirty="0"/>
              </a:p>
            </p:txBody>
          </p:sp>
          <p:sp>
            <p:nvSpPr>
              <p:cNvPr id="49" name="Google Shape;10392;p74"/>
              <p:cNvSpPr/>
              <p:nvPr/>
            </p:nvSpPr>
            <p:spPr>
              <a:xfrm>
                <a:off x="3531175" y="3227275"/>
                <a:ext cx="86650" cy="86675"/>
              </a:xfrm>
              <a:custGeom>
                <a:avLst/>
                <a:gdLst/>
                <a:ahLst/>
                <a:cxnLst/>
                <a:rect l="l" t="t" r="r" b="b"/>
                <a:pathLst>
                  <a:path w="3466" h="3467" extrusionOk="0">
                    <a:moveTo>
                      <a:pt x="1733" y="1"/>
                    </a:moveTo>
                    <a:cubicBezTo>
                      <a:pt x="788" y="1"/>
                      <a:pt x="0" y="788"/>
                      <a:pt x="0" y="1733"/>
                    </a:cubicBezTo>
                    <a:cubicBezTo>
                      <a:pt x="0" y="2678"/>
                      <a:pt x="788" y="3466"/>
                      <a:pt x="1733" y="3466"/>
                    </a:cubicBezTo>
                    <a:cubicBezTo>
                      <a:pt x="2741" y="3466"/>
                      <a:pt x="3466" y="2678"/>
                      <a:pt x="3466" y="1733"/>
                    </a:cubicBezTo>
                    <a:cubicBezTo>
                      <a:pt x="3466" y="788"/>
                      <a:pt x="2678" y="1"/>
                      <a:pt x="173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 dirty="0"/>
              </a:p>
            </p:txBody>
          </p:sp>
          <p:sp>
            <p:nvSpPr>
              <p:cNvPr id="50" name="Google Shape;10393;p74"/>
              <p:cNvSpPr/>
              <p:nvPr/>
            </p:nvSpPr>
            <p:spPr>
              <a:xfrm>
                <a:off x="3670575" y="3227275"/>
                <a:ext cx="86675" cy="86675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3467" extrusionOk="0">
                    <a:moveTo>
                      <a:pt x="1733" y="1"/>
                    </a:moveTo>
                    <a:cubicBezTo>
                      <a:pt x="788" y="1"/>
                      <a:pt x="1" y="788"/>
                      <a:pt x="1" y="1733"/>
                    </a:cubicBezTo>
                    <a:cubicBezTo>
                      <a:pt x="1" y="2678"/>
                      <a:pt x="788" y="3466"/>
                      <a:pt x="1733" y="3466"/>
                    </a:cubicBezTo>
                    <a:cubicBezTo>
                      <a:pt x="2679" y="3466"/>
                      <a:pt x="3466" y="2678"/>
                      <a:pt x="3466" y="1733"/>
                    </a:cubicBezTo>
                    <a:cubicBezTo>
                      <a:pt x="3466" y="788"/>
                      <a:pt x="2679" y="1"/>
                      <a:pt x="173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 dirty="0"/>
              </a:p>
            </p:txBody>
          </p:sp>
          <p:sp>
            <p:nvSpPr>
              <p:cNvPr id="51" name="Google Shape;10394;p74"/>
              <p:cNvSpPr/>
              <p:nvPr/>
            </p:nvSpPr>
            <p:spPr>
              <a:xfrm>
                <a:off x="3622525" y="3421825"/>
                <a:ext cx="41775" cy="25225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1009" extrusionOk="0">
                    <a:moveTo>
                      <a:pt x="1" y="0"/>
                    </a:moveTo>
                    <a:lnTo>
                      <a:pt x="851" y="1008"/>
                    </a:lnTo>
                    <a:lnTo>
                      <a:pt x="1671" y="0"/>
                    </a:lnTo>
                    <a:lnTo>
                      <a:pt x="1671" y="0"/>
                    </a:lnTo>
                    <a:cubicBezTo>
                      <a:pt x="1450" y="126"/>
                      <a:pt x="1167" y="158"/>
                      <a:pt x="851" y="158"/>
                    </a:cubicBezTo>
                    <a:cubicBezTo>
                      <a:pt x="568" y="158"/>
                      <a:pt x="284" y="95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 dirty="0"/>
              </a:p>
            </p:txBody>
          </p:sp>
          <p:sp>
            <p:nvSpPr>
              <p:cNvPr id="52" name="Google Shape;10395;p74"/>
              <p:cNvSpPr/>
              <p:nvPr/>
            </p:nvSpPr>
            <p:spPr>
              <a:xfrm>
                <a:off x="3566600" y="3416300"/>
                <a:ext cx="70125" cy="106350"/>
              </a:xfrm>
              <a:custGeom>
                <a:avLst/>
                <a:gdLst/>
                <a:ahLst/>
                <a:cxnLst/>
                <a:rect l="l" t="t" r="r" b="b"/>
                <a:pathLst>
                  <a:path w="2805" h="4254" extrusionOk="0">
                    <a:moveTo>
                      <a:pt x="1261" y="1"/>
                    </a:moveTo>
                    <a:cubicBezTo>
                      <a:pt x="474" y="599"/>
                      <a:pt x="1" y="1513"/>
                      <a:pt x="1" y="2490"/>
                    </a:cubicBezTo>
                    <a:lnTo>
                      <a:pt x="1" y="3907"/>
                    </a:lnTo>
                    <a:cubicBezTo>
                      <a:pt x="1" y="4096"/>
                      <a:pt x="158" y="4254"/>
                      <a:pt x="379" y="4254"/>
                    </a:cubicBezTo>
                    <a:lnTo>
                      <a:pt x="2805" y="4254"/>
                    </a:lnTo>
                    <a:lnTo>
                      <a:pt x="2805" y="1891"/>
                    </a:lnTo>
                    <a:lnTo>
                      <a:pt x="1261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 dirty="0"/>
              </a:p>
            </p:txBody>
          </p:sp>
          <p:sp>
            <p:nvSpPr>
              <p:cNvPr id="53" name="Google Shape;10396;p74"/>
              <p:cNvSpPr/>
              <p:nvPr/>
            </p:nvSpPr>
            <p:spPr>
              <a:xfrm>
                <a:off x="3653250" y="3417100"/>
                <a:ext cx="70125" cy="106350"/>
              </a:xfrm>
              <a:custGeom>
                <a:avLst/>
                <a:gdLst/>
                <a:ahLst/>
                <a:cxnLst/>
                <a:rect l="l" t="t" r="r" b="b"/>
                <a:pathLst>
                  <a:path w="2805" h="4254" extrusionOk="0">
                    <a:moveTo>
                      <a:pt x="1544" y="0"/>
                    </a:moveTo>
                    <a:lnTo>
                      <a:pt x="1" y="1890"/>
                    </a:lnTo>
                    <a:lnTo>
                      <a:pt x="1" y="4253"/>
                    </a:lnTo>
                    <a:lnTo>
                      <a:pt x="2458" y="4253"/>
                    </a:lnTo>
                    <a:cubicBezTo>
                      <a:pt x="2647" y="4253"/>
                      <a:pt x="2804" y="4096"/>
                      <a:pt x="2804" y="3907"/>
                    </a:cubicBezTo>
                    <a:lnTo>
                      <a:pt x="2804" y="2489"/>
                    </a:lnTo>
                    <a:cubicBezTo>
                      <a:pt x="2773" y="1481"/>
                      <a:pt x="2300" y="567"/>
                      <a:pt x="154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 dirty="0"/>
              </a:p>
            </p:txBody>
          </p:sp>
          <p:sp>
            <p:nvSpPr>
              <p:cNvPr id="54" name="Google Shape;10397;p74"/>
              <p:cNvSpPr/>
              <p:nvPr/>
            </p:nvSpPr>
            <p:spPr>
              <a:xfrm>
                <a:off x="3655625" y="3310774"/>
                <a:ext cx="137850" cy="108700"/>
              </a:xfrm>
              <a:custGeom>
                <a:avLst/>
                <a:gdLst/>
                <a:ahLst/>
                <a:cxnLst/>
                <a:rect l="l" t="t" r="r" b="b"/>
                <a:pathLst>
                  <a:path w="5514" h="4348" extrusionOk="0">
                    <a:moveTo>
                      <a:pt x="3686" y="1512"/>
                    </a:moveTo>
                    <a:cubicBezTo>
                      <a:pt x="3907" y="1512"/>
                      <a:pt x="4064" y="1670"/>
                      <a:pt x="4064" y="1859"/>
                    </a:cubicBezTo>
                    <a:cubicBezTo>
                      <a:pt x="4064" y="2048"/>
                      <a:pt x="3907" y="2205"/>
                      <a:pt x="3686" y="2205"/>
                    </a:cubicBezTo>
                    <a:lnTo>
                      <a:pt x="2993" y="2205"/>
                    </a:lnTo>
                    <a:cubicBezTo>
                      <a:pt x="2804" y="2205"/>
                      <a:pt x="2646" y="2048"/>
                      <a:pt x="2646" y="1859"/>
                    </a:cubicBezTo>
                    <a:cubicBezTo>
                      <a:pt x="2646" y="1670"/>
                      <a:pt x="2804" y="1512"/>
                      <a:pt x="2993" y="1512"/>
                    </a:cubicBezTo>
                    <a:close/>
                    <a:moveTo>
                      <a:pt x="4127" y="0"/>
                    </a:moveTo>
                    <a:cubicBezTo>
                      <a:pt x="3686" y="536"/>
                      <a:pt x="3056" y="851"/>
                      <a:pt x="2331" y="851"/>
                    </a:cubicBezTo>
                    <a:cubicBezTo>
                      <a:pt x="1607" y="851"/>
                      <a:pt x="977" y="504"/>
                      <a:pt x="536" y="63"/>
                    </a:cubicBezTo>
                    <a:cubicBezTo>
                      <a:pt x="347" y="221"/>
                      <a:pt x="158" y="378"/>
                      <a:pt x="0" y="567"/>
                    </a:cubicBezTo>
                    <a:cubicBezTo>
                      <a:pt x="945" y="756"/>
                      <a:pt x="1638" y="1575"/>
                      <a:pt x="1638" y="2615"/>
                    </a:cubicBezTo>
                    <a:cubicBezTo>
                      <a:pt x="1638" y="2930"/>
                      <a:pt x="1575" y="3214"/>
                      <a:pt x="1449" y="3466"/>
                    </a:cubicBezTo>
                    <a:cubicBezTo>
                      <a:pt x="1859" y="3718"/>
                      <a:pt x="2205" y="4001"/>
                      <a:pt x="2520" y="4348"/>
                    </a:cubicBezTo>
                    <a:lnTo>
                      <a:pt x="5167" y="4348"/>
                    </a:lnTo>
                    <a:cubicBezTo>
                      <a:pt x="5356" y="4348"/>
                      <a:pt x="5513" y="4190"/>
                      <a:pt x="5513" y="4001"/>
                    </a:cubicBezTo>
                    <a:lnTo>
                      <a:pt x="5513" y="2615"/>
                    </a:lnTo>
                    <a:cubicBezTo>
                      <a:pt x="5482" y="1512"/>
                      <a:pt x="4915" y="567"/>
                      <a:pt x="412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 dirty="0"/>
              </a:p>
            </p:txBody>
          </p:sp>
          <p:sp>
            <p:nvSpPr>
              <p:cNvPr id="55" name="Google Shape;10398;p74"/>
              <p:cNvSpPr/>
              <p:nvPr/>
            </p:nvSpPr>
            <p:spPr>
              <a:xfrm>
                <a:off x="3497300" y="3309975"/>
                <a:ext cx="136275" cy="108725"/>
              </a:xfrm>
              <a:custGeom>
                <a:avLst/>
                <a:gdLst/>
                <a:ahLst/>
                <a:cxnLst/>
                <a:rect l="l" t="t" r="r" b="b"/>
                <a:pathLst>
                  <a:path w="5451" h="4349" extrusionOk="0">
                    <a:moveTo>
                      <a:pt x="2426" y="1544"/>
                    </a:moveTo>
                    <a:cubicBezTo>
                      <a:pt x="2615" y="1544"/>
                      <a:pt x="2773" y="1702"/>
                      <a:pt x="2773" y="1891"/>
                    </a:cubicBezTo>
                    <a:cubicBezTo>
                      <a:pt x="2773" y="2080"/>
                      <a:pt x="2615" y="2237"/>
                      <a:pt x="2426" y="2237"/>
                    </a:cubicBezTo>
                    <a:lnTo>
                      <a:pt x="1733" y="2237"/>
                    </a:lnTo>
                    <a:cubicBezTo>
                      <a:pt x="1513" y="2237"/>
                      <a:pt x="1355" y="2080"/>
                      <a:pt x="1355" y="1891"/>
                    </a:cubicBezTo>
                    <a:cubicBezTo>
                      <a:pt x="1355" y="1702"/>
                      <a:pt x="1513" y="1544"/>
                      <a:pt x="1733" y="1544"/>
                    </a:cubicBezTo>
                    <a:close/>
                    <a:moveTo>
                      <a:pt x="1324" y="1"/>
                    </a:moveTo>
                    <a:cubicBezTo>
                      <a:pt x="536" y="568"/>
                      <a:pt x="1" y="1513"/>
                      <a:pt x="1" y="2552"/>
                    </a:cubicBezTo>
                    <a:lnTo>
                      <a:pt x="1" y="3939"/>
                    </a:lnTo>
                    <a:cubicBezTo>
                      <a:pt x="1" y="4191"/>
                      <a:pt x="95" y="4348"/>
                      <a:pt x="316" y="4348"/>
                    </a:cubicBezTo>
                    <a:lnTo>
                      <a:pt x="2930" y="4348"/>
                    </a:lnTo>
                    <a:cubicBezTo>
                      <a:pt x="3214" y="3970"/>
                      <a:pt x="3561" y="3655"/>
                      <a:pt x="4002" y="3466"/>
                    </a:cubicBezTo>
                    <a:cubicBezTo>
                      <a:pt x="3876" y="3183"/>
                      <a:pt x="3813" y="2930"/>
                      <a:pt x="3813" y="2615"/>
                    </a:cubicBezTo>
                    <a:cubicBezTo>
                      <a:pt x="3813" y="1607"/>
                      <a:pt x="4506" y="757"/>
                      <a:pt x="5451" y="568"/>
                    </a:cubicBezTo>
                    <a:cubicBezTo>
                      <a:pt x="5293" y="347"/>
                      <a:pt x="5104" y="190"/>
                      <a:pt x="4915" y="32"/>
                    </a:cubicBezTo>
                    <a:cubicBezTo>
                      <a:pt x="4474" y="505"/>
                      <a:pt x="3844" y="820"/>
                      <a:pt x="3151" y="820"/>
                    </a:cubicBezTo>
                    <a:cubicBezTo>
                      <a:pt x="2426" y="820"/>
                      <a:pt x="1796" y="505"/>
                      <a:pt x="132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 dirty="0"/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9245267" y="3725804"/>
            <a:ext cx="2394101" cy="2107361"/>
            <a:chOff x="9109936" y="3978123"/>
            <a:chExt cx="2394101" cy="2107361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ADB98CED-F2F1-4F27-9704-FE263F710FE4}"/>
                </a:ext>
              </a:extLst>
            </p:cNvPr>
            <p:cNvGrpSpPr/>
            <p:nvPr/>
          </p:nvGrpSpPr>
          <p:grpSpPr>
            <a:xfrm>
              <a:off x="9109936" y="3997252"/>
              <a:ext cx="2394101" cy="2088232"/>
              <a:chOff x="5248647" y="1608813"/>
              <a:chExt cx="970807" cy="846777"/>
            </a:xfrm>
          </p:grpSpPr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7D9D462D-E883-410D-934F-17D1E4E11674}"/>
                  </a:ext>
                </a:extLst>
              </p:cNvPr>
              <p:cNvSpPr/>
              <p:nvPr/>
            </p:nvSpPr>
            <p:spPr>
              <a:xfrm>
                <a:off x="5248647" y="1608813"/>
                <a:ext cx="846777" cy="846777"/>
              </a:xfrm>
              <a:prstGeom prst="ellipse">
                <a:avLst/>
              </a:prstGeom>
              <a:solidFill>
                <a:schemeClr val="accent3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eorgia" panose="02040502050405020303" pitchFamily="18" charset="0"/>
                </a:endParaRP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6F2391A9-1166-499D-A92A-DF3A15E46FF8}"/>
                  </a:ext>
                </a:extLst>
              </p:cNvPr>
              <p:cNvSpPr/>
              <p:nvPr/>
            </p:nvSpPr>
            <p:spPr>
              <a:xfrm>
                <a:off x="5392663" y="1622672"/>
                <a:ext cx="826791" cy="826791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Georgia" panose="02040502050405020303" pitchFamily="18" charset="0"/>
                </a:endParaRP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0119C03-D81F-4756-B545-785645A8A3FF}"/>
                </a:ext>
              </a:extLst>
            </p:cNvPr>
            <p:cNvSpPr txBox="1"/>
            <p:nvPr/>
          </p:nvSpPr>
          <p:spPr>
            <a:xfrm>
              <a:off x="9550808" y="4812704"/>
              <a:ext cx="18675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altLang="ko-KR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Georgia" panose="02040502050405020303" pitchFamily="18" charset="0"/>
                  <a:cs typeface="Arial" pitchFamily="34" charset="0"/>
                </a:rPr>
                <a:t>Диверсификация на местната икономика</a:t>
              </a:r>
              <a:endPara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0A9EAC3-5DB7-4523-9F31-4B0AF82A8BA8}"/>
                </a:ext>
              </a:extLst>
            </p:cNvPr>
            <p:cNvSpPr txBox="1"/>
            <p:nvPr/>
          </p:nvSpPr>
          <p:spPr>
            <a:xfrm>
              <a:off x="9645304" y="4131729"/>
              <a:ext cx="9201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2CB8AE"/>
                  </a:solidFill>
                  <a:effectLst/>
                  <a:uLnTx/>
                  <a:uFillTx/>
                  <a:latin typeface="Georgia" panose="02040502050405020303" pitchFamily="18" charset="0"/>
                  <a:cs typeface="Arial" pitchFamily="34" charset="0"/>
                </a:rPr>
                <a:t>03</a:t>
              </a:r>
              <a:endPara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CB8AE"/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endParaRPr>
            </a:p>
          </p:txBody>
        </p:sp>
        <p:sp>
          <p:nvSpPr>
            <p:cNvPr id="56" name="Freeform 7">
              <a:extLst>
                <a:ext uri="{FF2B5EF4-FFF2-40B4-BE49-F238E27FC236}">
                  <a16:creationId xmlns:a16="http://schemas.microsoft.com/office/drawing/2014/main" id="{FD8D2A6C-D57C-4D5B-BD7C-7CB3E91A19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28102" y="3978123"/>
              <a:ext cx="682123" cy="592573"/>
            </a:xfrm>
            <a:custGeom>
              <a:avLst/>
              <a:gdLst>
                <a:gd name="T0" fmla="*/ 177 w 478"/>
                <a:gd name="T1" fmla="*/ 391 h 439"/>
                <a:gd name="T2" fmla="*/ 32 w 478"/>
                <a:gd name="T3" fmla="*/ 295 h 439"/>
                <a:gd name="T4" fmla="*/ 43 w 478"/>
                <a:gd name="T5" fmla="*/ 172 h 439"/>
                <a:gd name="T6" fmla="*/ 58 w 478"/>
                <a:gd name="T7" fmla="*/ 149 h 439"/>
                <a:gd name="T8" fmla="*/ 264 w 478"/>
                <a:gd name="T9" fmla="*/ 5 h 439"/>
                <a:gd name="T10" fmla="*/ 457 w 478"/>
                <a:gd name="T11" fmla="*/ 182 h 439"/>
                <a:gd name="T12" fmla="*/ 227 w 478"/>
                <a:gd name="T13" fmla="*/ 413 h 439"/>
                <a:gd name="T14" fmla="*/ 186 w 478"/>
                <a:gd name="T15" fmla="*/ 361 h 439"/>
                <a:gd name="T16" fmla="*/ 212 w 478"/>
                <a:gd name="T17" fmla="*/ 284 h 439"/>
                <a:gd name="T18" fmla="*/ 205 w 478"/>
                <a:gd name="T19" fmla="*/ 254 h 439"/>
                <a:gd name="T20" fmla="*/ 192 w 478"/>
                <a:gd name="T21" fmla="*/ 196 h 439"/>
                <a:gd name="T22" fmla="*/ 225 w 478"/>
                <a:gd name="T23" fmla="*/ 135 h 439"/>
                <a:gd name="T24" fmla="*/ 265 w 478"/>
                <a:gd name="T25" fmla="*/ 118 h 439"/>
                <a:gd name="T26" fmla="*/ 289 w 478"/>
                <a:gd name="T27" fmla="*/ 109 h 439"/>
                <a:gd name="T28" fmla="*/ 308 w 478"/>
                <a:gd name="T29" fmla="*/ 81 h 439"/>
                <a:gd name="T30" fmla="*/ 325 w 478"/>
                <a:gd name="T31" fmla="*/ 75 h 439"/>
                <a:gd name="T32" fmla="*/ 326 w 478"/>
                <a:gd name="T33" fmla="*/ 93 h 439"/>
                <a:gd name="T34" fmla="*/ 306 w 478"/>
                <a:gd name="T35" fmla="*/ 124 h 439"/>
                <a:gd name="T36" fmla="*/ 315 w 478"/>
                <a:gd name="T37" fmla="*/ 151 h 439"/>
                <a:gd name="T38" fmla="*/ 343 w 478"/>
                <a:gd name="T39" fmla="*/ 149 h 439"/>
                <a:gd name="T40" fmla="*/ 365 w 478"/>
                <a:gd name="T41" fmla="*/ 116 h 439"/>
                <a:gd name="T42" fmla="*/ 381 w 478"/>
                <a:gd name="T43" fmla="*/ 111 h 439"/>
                <a:gd name="T44" fmla="*/ 383 w 478"/>
                <a:gd name="T45" fmla="*/ 127 h 439"/>
                <a:gd name="T46" fmla="*/ 371 w 478"/>
                <a:gd name="T47" fmla="*/ 146 h 439"/>
                <a:gd name="T48" fmla="*/ 367 w 478"/>
                <a:gd name="T49" fmla="*/ 193 h 439"/>
                <a:gd name="T50" fmla="*/ 361 w 478"/>
                <a:gd name="T51" fmla="*/ 227 h 439"/>
                <a:gd name="T52" fmla="*/ 315 w 478"/>
                <a:gd name="T53" fmla="*/ 283 h 439"/>
                <a:gd name="T54" fmla="*/ 264 w 478"/>
                <a:gd name="T55" fmla="*/ 293 h 439"/>
                <a:gd name="T56" fmla="*/ 238 w 478"/>
                <a:gd name="T57" fmla="*/ 300 h 439"/>
                <a:gd name="T58" fmla="*/ 220 w 478"/>
                <a:gd name="T59" fmla="*/ 343 h 439"/>
                <a:gd name="T60" fmla="*/ 247 w 478"/>
                <a:gd name="T61" fmla="*/ 379 h 439"/>
                <a:gd name="T62" fmla="*/ 425 w 478"/>
                <a:gd name="T63" fmla="*/ 238 h 439"/>
                <a:gd name="T64" fmla="*/ 322 w 478"/>
                <a:gd name="T65" fmla="*/ 52 h 439"/>
                <a:gd name="T66" fmla="*/ 90 w 478"/>
                <a:gd name="T67" fmla="*/ 135 h 439"/>
                <a:gd name="T68" fmla="*/ 101 w 478"/>
                <a:gd name="T69" fmla="*/ 157 h 439"/>
                <a:gd name="T70" fmla="*/ 167 w 478"/>
                <a:gd name="T71" fmla="*/ 249 h 439"/>
                <a:gd name="T72" fmla="*/ 165 w 478"/>
                <a:gd name="T73" fmla="*/ 318 h 439"/>
                <a:gd name="T74" fmla="*/ 177 w 478"/>
                <a:gd name="T75" fmla="*/ 391 h 439"/>
                <a:gd name="T76" fmla="*/ 328 w 478"/>
                <a:gd name="T77" fmla="*/ 207 h 439"/>
                <a:gd name="T78" fmla="*/ 324 w 478"/>
                <a:gd name="T79" fmla="*/ 201 h 439"/>
                <a:gd name="T80" fmla="*/ 262 w 478"/>
                <a:gd name="T81" fmla="*/ 159 h 439"/>
                <a:gd name="T82" fmla="*/ 253 w 478"/>
                <a:gd name="T83" fmla="*/ 160 h 439"/>
                <a:gd name="T84" fmla="*/ 255 w 478"/>
                <a:gd name="T85" fmla="*/ 171 h 439"/>
                <a:gd name="T86" fmla="*/ 318 w 478"/>
                <a:gd name="T87" fmla="*/ 213 h 439"/>
                <a:gd name="T88" fmla="*/ 328 w 478"/>
                <a:gd name="T89" fmla="*/ 20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78" h="439">
                  <a:moveTo>
                    <a:pt x="177" y="391"/>
                  </a:moveTo>
                  <a:cubicBezTo>
                    <a:pt x="121" y="366"/>
                    <a:pt x="70" y="340"/>
                    <a:pt x="32" y="295"/>
                  </a:cubicBezTo>
                  <a:cubicBezTo>
                    <a:pt x="4" y="262"/>
                    <a:pt x="0" y="200"/>
                    <a:pt x="43" y="172"/>
                  </a:cubicBezTo>
                  <a:cubicBezTo>
                    <a:pt x="51" y="167"/>
                    <a:pt x="55" y="158"/>
                    <a:pt x="58" y="149"/>
                  </a:cubicBezTo>
                  <a:cubicBezTo>
                    <a:pt x="87" y="58"/>
                    <a:pt x="174" y="0"/>
                    <a:pt x="264" y="5"/>
                  </a:cubicBezTo>
                  <a:cubicBezTo>
                    <a:pt x="364" y="11"/>
                    <a:pt x="443" y="85"/>
                    <a:pt x="457" y="182"/>
                  </a:cubicBezTo>
                  <a:cubicBezTo>
                    <a:pt x="478" y="318"/>
                    <a:pt x="356" y="439"/>
                    <a:pt x="227" y="413"/>
                  </a:cubicBezTo>
                  <a:cubicBezTo>
                    <a:pt x="198" y="407"/>
                    <a:pt x="185" y="391"/>
                    <a:pt x="186" y="361"/>
                  </a:cubicBezTo>
                  <a:cubicBezTo>
                    <a:pt x="186" y="332"/>
                    <a:pt x="199" y="308"/>
                    <a:pt x="212" y="284"/>
                  </a:cubicBezTo>
                  <a:cubicBezTo>
                    <a:pt x="220" y="270"/>
                    <a:pt x="218" y="263"/>
                    <a:pt x="205" y="254"/>
                  </a:cubicBezTo>
                  <a:cubicBezTo>
                    <a:pt x="179" y="237"/>
                    <a:pt x="177" y="224"/>
                    <a:pt x="192" y="196"/>
                  </a:cubicBezTo>
                  <a:cubicBezTo>
                    <a:pt x="203" y="176"/>
                    <a:pt x="214" y="155"/>
                    <a:pt x="225" y="135"/>
                  </a:cubicBezTo>
                  <a:cubicBezTo>
                    <a:pt x="233" y="118"/>
                    <a:pt x="247" y="111"/>
                    <a:pt x="265" y="118"/>
                  </a:cubicBezTo>
                  <a:cubicBezTo>
                    <a:pt x="277" y="123"/>
                    <a:pt x="283" y="119"/>
                    <a:pt x="289" y="109"/>
                  </a:cubicBezTo>
                  <a:cubicBezTo>
                    <a:pt x="295" y="100"/>
                    <a:pt x="301" y="90"/>
                    <a:pt x="308" y="81"/>
                  </a:cubicBezTo>
                  <a:cubicBezTo>
                    <a:pt x="312" y="76"/>
                    <a:pt x="317" y="70"/>
                    <a:pt x="325" y="75"/>
                  </a:cubicBezTo>
                  <a:cubicBezTo>
                    <a:pt x="332" y="80"/>
                    <a:pt x="330" y="87"/>
                    <a:pt x="326" y="93"/>
                  </a:cubicBezTo>
                  <a:cubicBezTo>
                    <a:pt x="320" y="103"/>
                    <a:pt x="313" y="114"/>
                    <a:pt x="306" y="124"/>
                  </a:cubicBezTo>
                  <a:cubicBezTo>
                    <a:pt x="295" y="139"/>
                    <a:pt x="305" y="144"/>
                    <a:pt x="315" y="151"/>
                  </a:cubicBezTo>
                  <a:cubicBezTo>
                    <a:pt x="325" y="157"/>
                    <a:pt x="334" y="164"/>
                    <a:pt x="343" y="149"/>
                  </a:cubicBezTo>
                  <a:cubicBezTo>
                    <a:pt x="350" y="138"/>
                    <a:pt x="358" y="127"/>
                    <a:pt x="365" y="116"/>
                  </a:cubicBezTo>
                  <a:cubicBezTo>
                    <a:pt x="369" y="111"/>
                    <a:pt x="374" y="107"/>
                    <a:pt x="381" y="111"/>
                  </a:cubicBezTo>
                  <a:cubicBezTo>
                    <a:pt x="387" y="115"/>
                    <a:pt x="386" y="122"/>
                    <a:pt x="383" y="127"/>
                  </a:cubicBezTo>
                  <a:cubicBezTo>
                    <a:pt x="380" y="134"/>
                    <a:pt x="376" y="140"/>
                    <a:pt x="371" y="146"/>
                  </a:cubicBezTo>
                  <a:cubicBezTo>
                    <a:pt x="361" y="161"/>
                    <a:pt x="350" y="174"/>
                    <a:pt x="367" y="193"/>
                  </a:cubicBezTo>
                  <a:cubicBezTo>
                    <a:pt x="376" y="202"/>
                    <a:pt x="371" y="216"/>
                    <a:pt x="361" y="227"/>
                  </a:cubicBezTo>
                  <a:cubicBezTo>
                    <a:pt x="346" y="245"/>
                    <a:pt x="330" y="264"/>
                    <a:pt x="315" y="283"/>
                  </a:cubicBezTo>
                  <a:cubicBezTo>
                    <a:pt x="299" y="303"/>
                    <a:pt x="286" y="307"/>
                    <a:pt x="264" y="293"/>
                  </a:cubicBezTo>
                  <a:cubicBezTo>
                    <a:pt x="251" y="285"/>
                    <a:pt x="244" y="286"/>
                    <a:pt x="238" y="300"/>
                  </a:cubicBezTo>
                  <a:cubicBezTo>
                    <a:pt x="232" y="314"/>
                    <a:pt x="223" y="327"/>
                    <a:pt x="220" y="343"/>
                  </a:cubicBezTo>
                  <a:cubicBezTo>
                    <a:pt x="217" y="363"/>
                    <a:pt x="226" y="377"/>
                    <a:pt x="247" y="379"/>
                  </a:cubicBezTo>
                  <a:cubicBezTo>
                    <a:pt x="339" y="390"/>
                    <a:pt x="413" y="322"/>
                    <a:pt x="425" y="238"/>
                  </a:cubicBezTo>
                  <a:cubicBezTo>
                    <a:pt x="436" y="157"/>
                    <a:pt x="394" y="85"/>
                    <a:pt x="322" y="52"/>
                  </a:cubicBezTo>
                  <a:cubicBezTo>
                    <a:pt x="240" y="15"/>
                    <a:pt x="129" y="55"/>
                    <a:pt x="90" y="135"/>
                  </a:cubicBezTo>
                  <a:cubicBezTo>
                    <a:pt x="83" y="149"/>
                    <a:pt x="84" y="154"/>
                    <a:pt x="101" y="157"/>
                  </a:cubicBezTo>
                  <a:cubicBezTo>
                    <a:pt x="144" y="163"/>
                    <a:pt x="173" y="205"/>
                    <a:pt x="167" y="249"/>
                  </a:cubicBezTo>
                  <a:cubicBezTo>
                    <a:pt x="164" y="272"/>
                    <a:pt x="159" y="295"/>
                    <a:pt x="165" y="318"/>
                  </a:cubicBezTo>
                  <a:cubicBezTo>
                    <a:pt x="170" y="340"/>
                    <a:pt x="172" y="363"/>
                    <a:pt x="177" y="391"/>
                  </a:cubicBezTo>
                  <a:close/>
                  <a:moveTo>
                    <a:pt x="328" y="207"/>
                  </a:moveTo>
                  <a:cubicBezTo>
                    <a:pt x="327" y="206"/>
                    <a:pt x="326" y="203"/>
                    <a:pt x="324" y="201"/>
                  </a:cubicBezTo>
                  <a:cubicBezTo>
                    <a:pt x="305" y="185"/>
                    <a:pt x="283" y="173"/>
                    <a:pt x="262" y="159"/>
                  </a:cubicBezTo>
                  <a:cubicBezTo>
                    <a:pt x="259" y="158"/>
                    <a:pt x="255" y="157"/>
                    <a:pt x="253" y="160"/>
                  </a:cubicBezTo>
                  <a:cubicBezTo>
                    <a:pt x="250" y="164"/>
                    <a:pt x="252" y="168"/>
                    <a:pt x="255" y="171"/>
                  </a:cubicBezTo>
                  <a:cubicBezTo>
                    <a:pt x="275" y="187"/>
                    <a:pt x="296" y="200"/>
                    <a:pt x="318" y="213"/>
                  </a:cubicBezTo>
                  <a:cubicBezTo>
                    <a:pt x="322" y="215"/>
                    <a:pt x="327" y="215"/>
                    <a:pt x="328" y="207"/>
                  </a:cubicBezTo>
                  <a:close/>
                </a:path>
              </a:pathLst>
            </a:custGeom>
            <a:solidFill>
              <a:srgbClr val="2CB8A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8DD6B70-3F18-4FF5-8D3E-9F28B589BF25}"/>
              </a:ext>
            </a:extLst>
          </p:cNvPr>
          <p:cNvGrpSpPr/>
          <p:nvPr/>
        </p:nvGrpSpPr>
        <p:grpSpPr>
          <a:xfrm>
            <a:off x="723251" y="2361895"/>
            <a:ext cx="3137072" cy="338554"/>
            <a:chOff x="533041" y="1650555"/>
            <a:chExt cx="3137072" cy="338554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898F754F-E320-4C76-8AEB-3AE668006555}"/>
                </a:ext>
              </a:extLst>
            </p:cNvPr>
            <p:cNvSpPr txBox="1"/>
            <p:nvPr/>
          </p:nvSpPr>
          <p:spPr>
            <a:xfrm>
              <a:off x="912852" y="1650555"/>
              <a:ext cx="27572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bg-BG" altLang="ko-KR" sz="1600" b="1" kern="0" dirty="0" smtClean="0">
                  <a:solidFill>
                    <a:schemeClr val="accent1">
                      <a:lumMod val="50000"/>
                    </a:schemeClr>
                  </a:solidFill>
                  <a:latin typeface="Georgia" panose="02040502050405020303" pitchFamily="18" charset="0"/>
                  <a:cs typeface="Times New Roman" panose="02020603050405020304" pitchFamily="18" charset="0"/>
                </a:rPr>
                <a:t>Териториален обхват</a:t>
              </a:r>
              <a:endParaRPr kumimoji="0" lang="ko-KR" alt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1AD01918-5BFA-4BB9-8C63-42CBFED1961F}"/>
                </a:ext>
              </a:extLst>
            </p:cNvPr>
            <p:cNvGrpSpPr/>
            <p:nvPr/>
          </p:nvGrpSpPr>
          <p:grpSpPr>
            <a:xfrm>
              <a:off x="533041" y="1680033"/>
              <a:ext cx="279598" cy="279598"/>
              <a:chOff x="5364088" y="1916832"/>
              <a:chExt cx="504056" cy="504056"/>
            </a:xfrm>
          </p:grpSpPr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BBEB0C2B-25F6-43D6-99D9-4CCCCCFC76DB}"/>
                  </a:ext>
                </a:extLst>
              </p:cNvPr>
              <p:cNvSpPr/>
              <p:nvPr/>
            </p:nvSpPr>
            <p:spPr>
              <a:xfrm>
                <a:off x="5364088" y="1916832"/>
                <a:ext cx="504056" cy="504056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Georgia" panose="02040502050405020303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3" name="Chevron 12">
                <a:extLst>
                  <a:ext uri="{FF2B5EF4-FFF2-40B4-BE49-F238E27FC236}">
                    <a16:creationId xmlns:a16="http://schemas.microsoft.com/office/drawing/2014/main" id="{00E891EF-EB1C-4BC2-B0FD-DCE61BF3FBD2}"/>
                  </a:ext>
                </a:extLst>
              </p:cNvPr>
              <p:cNvSpPr/>
              <p:nvPr/>
            </p:nvSpPr>
            <p:spPr>
              <a:xfrm>
                <a:off x="5519912" y="2041798"/>
                <a:ext cx="223663" cy="253727"/>
              </a:xfrm>
              <a:prstGeom prst="chevron">
                <a:avLst>
                  <a:gd name="adj" fmla="val 62353"/>
                </a:avLst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Georgia" panose="02040502050405020303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82FD69E9-4DBE-4F09-B3C6-F5E030CF593A}"/>
              </a:ext>
            </a:extLst>
          </p:cNvPr>
          <p:cNvSpPr txBox="1"/>
          <p:nvPr/>
        </p:nvSpPr>
        <p:spPr>
          <a:xfrm>
            <a:off x="1103062" y="2768894"/>
            <a:ext cx="46948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kumimoji="0" lang="bg-BG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cs typeface="Times New Roman" panose="02020603050405020304" pitchFamily="18" charset="0"/>
              </a:rPr>
              <a:t>Област Стара Загора </a:t>
            </a:r>
            <a:r>
              <a:rPr kumimoji="0" lang="bg-BG" altLang="ko-K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cs typeface="Times New Roman" panose="02020603050405020304" pitchFamily="18" charset="0"/>
              </a:rPr>
              <a:t>и прилежащи общини,</a:t>
            </a:r>
            <a:r>
              <a:rPr kumimoji="0" lang="bg-BG" altLang="ko-KR" sz="1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cs typeface="Times New Roman" panose="02020603050405020304" pitchFamily="18" charset="0"/>
              </a:rPr>
              <a:t> свързани с Маришкия басейн по линия на заетост и мобилност на работна сила </a:t>
            </a:r>
            <a:r>
              <a:rPr lang="bg-BG" altLang="ko-KR" sz="1400" dirty="0">
                <a:solidFill>
                  <a:prstClr val="black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– </a:t>
            </a:r>
            <a:r>
              <a:rPr lang="bg-BG" altLang="ko-KR" sz="1400" b="1" dirty="0">
                <a:solidFill>
                  <a:prstClr val="black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936 млн. </a:t>
            </a:r>
            <a:r>
              <a:rPr lang="bg-BG" altLang="ko-KR" sz="1400" b="1" dirty="0" smtClean="0">
                <a:solidFill>
                  <a:prstClr val="black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евро</a:t>
            </a:r>
            <a:endParaRPr lang="bg-BG" altLang="ko-KR" sz="1400" b="1" dirty="0">
              <a:solidFill>
                <a:prstClr val="black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846B2C2-A2FF-4687-8630-B09849DBE1AB}"/>
              </a:ext>
            </a:extLst>
          </p:cNvPr>
          <p:cNvSpPr txBox="1"/>
          <p:nvPr/>
        </p:nvSpPr>
        <p:spPr>
          <a:xfrm>
            <a:off x="1103062" y="3594897"/>
            <a:ext cx="408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bg-BG" altLang="ko-KR" sz="1400" b="1" dirty="0">
                <a:solidFill>
                  <a:prstClr val="black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Област Кюстендил – 122,3 млн. евро </a:t>
            </a:r>
            <a:endParaRPr lang="ko-KR" altLang="en-US" sz="1400" b="1" dirty="0">
              <a:solidFill>
                <a:prstClr val="black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846B2C2-A2FF-4687-8630-B09849DBE1AB}"/>
              </a:ext>
            </a:extLst>
          </p:cNvPr>
          <p:cNvSpPr txBox="1"/>
          <p:nvPr/>
        </p:nvSpPr>
        <p:spPr>
          <a:xfrm>
            <a:off x="1103062" y="3974498"/>
            <a:ext cx="38382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bg-BG" altLang="ko-KR" sz="1400" b="1" dirty="0">
                <a:solidFill>
                  <a:prstClr val="black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Област Перник – 91,8 млн. евро</a:t>
            </a:r>
            <a:endParaRPr lang="ko-KR" altLang="en-US" sz="1400" b="1" dirty="0">
              <a:solidFill>
                <a:prstClr val="black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73" name="Picture 2" descr="Climate Action | LinkedI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02" r="41148"/>
          <a:stretch/>
        </p:blipFill>
        <p:spPr bwMode="auto">
          <a:xfrm>
            <a:off x="0" y="5262167"/>
            <a:ext cx="5435601" cy="1594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E6617883-A73B-4D5C-ADF0-EE8F46A35407}"/>
              </a:ext>
            </a:extLst>
          </p:cNvPr>
          <p:cNvGrpSpPr/>
          <p:nvPr/>
        </p:nvGrpSpPr>
        <p:grpSpPr>
          <a:xfrm>
            <a:off x="722002" y="4494447"/>
            <a:ext cx="3612606" cy="584775"/>
            <a:chOff x="533041" y="1650555"/>
            <a:chExt cx="3137072" cy="584775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61939732-8D73-43D2-BF78-991D357ADB1D}"/>
                </a:ext>
              </a:extLst>
            </p:cNvPr>
            <p:cNvSpPr txBox="1"/>
            <p:nvPr/>
          </p:nvSpPr>
          <p:spPr>
            <a:xfrm>
              <a:off x="912852" y="1650555"/>
              <a:ext cx="27572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altLang="ko-KR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Georgia" panose="02040502050405020303" pitchFamily="18" charset="0"/>
                  <a:cs typeface="Times New Roman" panose="02020603050405020304" pitchFamily="18" charset="0"/>
                </a:rPr>
                <a:t>Бюджет – 1,1</a:t>
              </a:r>
              <a:r>
                <a:rPr kumimoji="0" lang="en-US" altLang="ko-KR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Georgia" panose="02040502050405020303" pitchFamily="18" charset="0"/>
                  <a:cs typeface="Times New Roman" panose="02020603050405020304" pitchFamily="18" charset="0"/>
                </a:rPr>
                <a:t>5</a:t>
              </a:r>
              <a:r>
                <a:rPr kumimoji="0" lang="bg-BG" altLang="ko-KR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Georgia" panose="02040502050405020303" pitchFamily="18" charset="0"/>
                  <a:cs typeface="Times New Roman" panose="02020603050405020304" pitchFamily="18" charset="0"/>
                </a:rPr>
                <a:t> млрд.</a:t>
              </a:r>
              <a:r>
                <a:rPr kumimoji="0" lang="en-US" altLang="ko-KR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Georgia" panose="02040502050405020303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bg-BG" altLang="ko-KR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Georgia" panose="02040502050405020303" pitchFamily="18" charset="0"/>
                  <a:cs typeface="Times New Roman" panose="02020603050405020304" pitchFamily="18" charset="0"/>
                </a:rPr>
                <a:t>евро</a:t>
              </a:r>
              <a:endParaRPr kumimoji="0" lang="ko-KR" alt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CE4711C1-A417-4B8B-A963-ECB6E418E5C5}"/>
                </a:ext>
              </a:extLst>
            </p:cNvPr>
            <p:cNvGrpSpPr/>
            <p:nvPr/>
          </p:nvGrpSpPr>
          <p:grpSpPr>
            <a:xfrm>
              <a:off x="533041" y="1680033"/>
              <a:ext cx="279598" cy="279598"/>
              <a:chOff x="5364088" y="1916832"/>
              <a:chExt cx="504056" cy="504056"/>
            </a:xfrm>
          </p:grpSpPr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32EF07A2-601D-4202-B117-396ECDCED227}"/>
                  </a:ext>
                </a:extLst>
              </p:cNvPr>
              <p:cNvSpPr/>
              <p:nvPr/>
            </p:nvSpPr>
            <p:spPr>
              <a:xfrm>
                <a:off x="5364088" y="1916832"/>
                <a:ext cx="504056" cy="504056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Georgia" panose="02040502050405020303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" name="Chevron 7">
                <a:extLst>
                  <a:ext uri="{FF2B5EF4-FFF2-40B4-BE49-F238E27FC236}">
                    <a16:creationId xmlns:a16="http://schemas.microsoft.com/office/drawing/2014/main" id="{BEA9E7CC-BA21-4CDD-B96E-280E303968E2}"/>
                  </a:ext>
                </a:extLst>
              </p:cNvPr>
              <p:cNvSpPr/>
              <p:nvPr/>
            </p:nvSpPr>
            <p:spPr>
              <a:xfrm>
                <a:off x="5519912" y="2041798"/>
                <a:ext cx="223663" cy="253727"/>
              </a:xfrm>
              <a:prstGeom prst="chevron">
                <a:avLst>
                  <a:gd name="adj" fmla="val 62353"/>
                </a:avLst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Georgia" panose="02040502050405020303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88DD6B70-3F18-4FF5-8D3E-9F28B589BF25}"/>
              </a:ext>
            </a:extLst>
          </p:cNvPr>
          <p:cNvGrpSpPr/>
          <p:nvPr/>
        </p:nvGrpSpPr>
        <p:grpSpPr>
          <a:xfrm>
            <a:off x="723251" y="1563290"/>
            <a:ext cx="3189326" cy="830997"/>
            <a:chOff x="533041" y="1650555"/>
            <a:chExt cx="3189326" cy="830997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898F754F-E320-4C76-8AEB-3AE668006555}"/>
                </a:ext>
              </a:extLst>
            </p:cNvPr>
            <p:cNvSpPr txBox="1"/>
            <p:nvPr/>
          </p:nvSpPr>
          <p:spPr>
            <a:xfrm>
              <a:off x="912852" y="1650555"/>
              <a:ext cx="280951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bg-BG" altLang="ko-KR" sz="1600" b="1" kern="0" noProof="0" dirty="0" smtClean="0">
                  <a:solidFill>
                    <a:schemeClr val="accent1">
                      <a:lumMod val="50000"/>
                    </a:schemeClr>
                  </a:solidFill>
                  <a:latin typeface="Georgia" panose="02040502050405020303" pitchFamily="18" charset="0"/>
                  <a:cs typeface="Times New Roman" panose="02020603050405020304" pitchFamily="18" charset="0"/>
                </a:rPr>
                <a:t>Актуализирани териториални планове за справедлив преход</a:t>
              </a:r>
              <a:endParaRPr kumimoji="0" lang="ko-KR" alt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1AD01918-5BFA-4BB9-8C63-42CBFED1961F}"/>
                </a:ext>
              </a:extLst>
            </p:cNvPr>
            <p:cNvGrpSpPr/>
            <p:nvPr/>
          </p:nvGrpSpPr>
          <p:grpSpPr>
            <a:xfrm>
              <a:off x="533041" y="1680033"/>
              <a:ext cx="279598" cy="279598"/>
              <a:chOff x="5364088" y="1916832"/>
              <a:chExt cx="504056" cy="504056"/>
            </a:xfrm>
          </p:grpSpPr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BBEB0C2B-25F6-43D6-99D9-4CCCCCFC76DB}"/>
                  </a:ext>
                </a:extLst>
              </p:cNvPr>
              <p:cNvSpPr/>
              <p:nvPr/>
            </p:nvSpPr>
            <p:spPr>
              <a:xfrm>
                <a:off x="5364088" y="1916832"/>
                <a:ext cx="504056" cy="504056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Georgia" panose="02040502050405020303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9" name="Chevron 12">
                <a:extLst>
                  <a:ext uri="{FF2B5EF4-FFF2-40B4-BE49-F238E27FC236}">
                    <a16:creationId xmlns:a16="http://schemas.microsoft.com/office/drawing/2014/main" id="{00E891EF-EB1C-4BC2-B0FD-DCE61BF3FBD2}"/>
                  </a:ext>
                </a:extLst>
              </p:cNvPr>
              <p:cNvSpPr/>
              <p:nvPr/>
            </p:nvSpPr>
            <p:spPr>
              <a:xfrm>
                <a:off x="5519912" y="2041798"/>
                <a:ext cx="223663" cy="253727"/>
              </a:xfrm>
              <a:prstGeom prst="chevron">
                <a:avLst>
                  <a:gd name="adj" fmla="val 62353"/>
                </a:avLst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Georgia" panose="02040502050405020303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7370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641" y="42225"/>
            <a:ext cx="2791822" cy="616688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TextBox 46"/>
          <p:cNvSpPr txBox="1"/>
          <p:nvPr/>
        </p:nvSpPr>
        <p:spPr>
          <a:xfrm>
            <a:off x="2072719" y="899071"/>
            <a:ext cx="77395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g-BG" sz="1600" b="1" dirty="0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ПРЕДИЗВИКАТЕЛСТВА И НУЖДИ ЗА РАЗВИТИЕ</a:t>
            </a:r>
            <a:endParaRPr lang="bg-BG" sz="1600" b="1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48" name="Google Shape;197;p22"/>
          <p:cNvSpPr txBox="1">
            <a:spLocks/>
          </p:cNvSpPr>
          <p:nvPr/>
        </p:nvSpPr>
        <p:spPr>
          <a:xfrm>
            <a:off x="11588261" y="6333134"/>
            <a:ext cx="552483" cy="445736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prstClr val="black"/>
                </a:solidFill>
                <a:latin typeface="Georgia" panose="02040502050405020303" pitchFamily="18" charset="0"/>
              </a:rPr>
              <a:t>3</a:t>
            </a:r>
            <a:endParaRPr lang="bg-BG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pic>
        <p:nvPicPr>
          <p:cNvPr id="67" name="tab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53146"/>
            <a:ext cx="12192000" cy="4855094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40" y="5445612"/>
            <a:ext cx="2840120" cy="1243484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419" y="5087067"/>
            <a:ext cx="2020929" cy="1361601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17" y="5324900"/>
            <a:ext cx="1789930" cy="136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70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97;p22"/>
          <p:cNvSpPr txBox="1">
            <a:spLocks/>
          </p:cNvSpPr>
          <p:nvPr/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bg-BG" dirty="0" smtClean="0">
                <a:solidFill>
                  <a:prstClr val="black"/>
                </a:solidFill>
                <a:latin typeface="Georgia" panose="02040502050405020303" pitchFamily="18" charset="0"/>
              </a:rPr>
              <a:t>7</a:t>
            </a:r>
            <a:endParaRPr lang="bg-BG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pic>
        <p:nvPicPr>
          <p:cNvPr id="14" name="Picture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641" y="42225"/>
            <a:ext cx="2791822" cy="61668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8161908"/>
              </p:ext>
            </p:extLst>
          </p:nvPr>
        </p:nvGraphicFramePr>
        <p:xfrm>
          <a:off x="1112178" y="1765422"/>
          <a:ext cx="6824664" cy="3819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987062" y="844062"/>
            <a:ext cx="7491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g-BG" b="1" dirty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Индикативно разпределение </a:t>
            </a:r>
            <a:r>
              <a:rPr lang="bg-BG" b="1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по </a:t>
            </a:r>
            <a:r>
              <a:rPr lang="bg-BG" b="1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сектори</a:t>
            </a:r>
            <a:endParaRPr lang="en-US" b="1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71438" y="1881554"/>
            <a:ext cx="2537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bg-BG" b="1" dirty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Индикативен финансов ресурс за региона – 122,3 млн. евро</a:t>
            </a:r>
            <a:endParaRPr lang="en-US" b="1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23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18946" y="696892"/>
            <a:ext cx="9210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altLang="ko-KR" sz="1400" b="1" dirty="0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ИНДУСТРИЯ ЗА УСТОЙЧИВИ ЕНЕРГИЙНИ РЕШЕНИЯ</a:t>
            </a:r>
            <a:endParaRPr lang="ko-KR" altLang="en-US" sz="1400" b="1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D53A1F5-9C31-4F5D-A1BB-544EAAB23E7B}"/>
              </a:ext>
            </a:extLst>
          </p:cNvPr>
          <p:cNvSpPr/>
          <p:nvPr/>
        </p:nvSpPr>
        <p:spPr>
          <a:xfrm>
            <a:off x="2688270" y="1265742"/>
            <a:ext cx="8359955" cy="5009169"/>
          </a:xfrm>
          <a:prstGeom prst="roundRect">
            <a:avLst/>
          </a:prstGeom>
          <a:gradFill flip="none" rotWithShape="1">
            <a:gsLst>
              <a:gs pos="0">
                <a:sysClr val="window" lastClr="FFFFFF">
                  <a:lumMod val="87000"/>
                </a:sysClr>
              </a:gs>
              <a:gs pos="100000">
                <a:sysClr val="window" lastClr="FFFFFF"/>
              </a:gs>
            </a:gsLst>
            <a:lin ang="8100000" scaled="1"/>
            <a:tileRect/>
          </a:gradFill>
          <a:ln w="63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285750" indent="-285750" algn="just">
              <a:spcBef>
                <a:spcPts val="300"/>
              </a:spcBef>
              <a:spcAft>
                <a:spcPts val="30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bg-BG" sz="1200" b="1" dirty="0" smtClean="0">
              <a:solidFill>
                <a:srgbClr val="002060"/>
              </a:solidFill>
              <a:latin typeface="Georgia" panose="02040502050405020303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bg-BG" sz="1400" b="1" dirty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Рекултивация на кариерите за лигнитни въглища;</a:t>
            </a:r>
          </a:p>
          <a:p>
            <a:pPr marL="285750" indent="-285750" algn="just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Създаване на индустриални паркове с чисти технологии </a:t>
            </a:r>
            <a:r>
              <a:rPr lang="en-US" sz="1400" b="1" dirty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bg-BG" sz="1400" b="1" dirty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с нулеви емисии</a:t>
            </a:r>
            <a:r>
              <a:rPr lang="en-US" sz="1400" b="1" dirty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ru-RU" sz="1400" b="1" dirty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 marL="285750" indent="-285750" algn="just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bg-BG" sz="1400" b="1" dirty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Подкрепа за МСП, фокусирани върху инсталации за биогаз </a:t>
            </a:r>
            <a:r>
              <a:rPr lang="en-US" sz="1400" b="1" dirty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bg-BG" sz="1400" b="1" dirty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биометан</a:t>
            </a:r>
            <a:r>
              <a:rPr lang="en-US" sz="1400" b="1" dirty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bg-BG" sz="1400" b="1" dirty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 marL="285750" indent="-285750" algn="just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bg-BG" sz="1400" b="1" dirty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Схема за подпомагане на МСП за производство во съоръжения за възобновяема енергия;</a:t>
            </a:r>
          </a:p>
          <a:p>
            <a:pPr marL="285750" indent="-285750" algn="just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bg-BG" sz="1400" b="1" dirty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Подпомагане на фотоволтаични паркове и производство и използване на зелен водород, включително за съхранение на енергия;</a:t>
            </a:r>
          </a:p>
          <a:p>
            <a:pPr marL="285750" indent="-285750" algn="just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bg-BG" sz="1400" b="1" dirty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Подкрепа използването на геотермална енергия в региона за търговски и отоплителни цели.</a:t>
            </a:r>
            <a:endParaRPr lang="ru-RU" sz="1400" b="1" dirty="0">
              <a:solidFill>
                <a:srgbClr val="002060"/>
              </a:solidFill>
              <a:latin typeface="Georgia" panose="02040502050405020303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" name="Google Shape;197;p22"/>
          <p:cNvSpPr txBox="1">
            <a:spLocks/>
          </p:cNvSpPr>
          <p:nvPr/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prstClr val="black"/>
                </a:solidFill>
                <a:latin typeface="Georgia" panose="02040502050405020303" pitchFamily="18" charset="0"/>
              </a:rPr>
              <a:t>4</a:t>
            </a:r>
            <a:endParaRPr lang="bg-BG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pic>
        <p:nvPicPr>
          <p:cNvPr id="14" name="Picture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641" y="42225"/>
            <a:ext cx="2791822" cy="61668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Oval 5"/>
          <p:cNvSpPr/>
          <p:nvPr/>
        </p:nvSpPr>
        <p:spPr>
          <a:xfrm>
            <a:off x="10799445" y="696892"/>
            <a:ext cx="1219200" cy="113770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000" b="1" dirty="0" smtClean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01</a:t>
            </a:r>
            <a:endParaRPr lang="bg-BG" sz="2000" b="1" dirty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640" y="1115637"/>
            <a:ext cx="1755422" cy="1698527"/>
          </a:xfrm>
          <a:prstGeom prst="rect">
            <a:avLst/>
          </a:prstGeom>
        </p:spPr>
      </p:pic>
      <p:pic>
        <p:nvPicPr>
          <p:cNvPr id="7170" name="Picture 2" descr="Why Your Company Should be Procuring Green Energ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40" y="2948600"/>
            <a:ext cx="1941859" cy="14563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40" y="4623661"/>
            <a:ext cx="2004202" cy="14281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6645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20141" y="977870"/>
            <a:ext cx="88889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g-BG" altLang="ko-KR" sz="1400" b="1" dirty="0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СОЦИАЛНА ПОДКРЕПА И ПОДКРЕПА ЗА ЗАЕТОСТТА</a:t>
            </a:r>
            <a:endParaRPr lang="ko-KR" altLang="en-US" sz="1400" b="1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D53A1F5-9C31-4F5D-A1BB-544EAAB23E7B}"/>
              </a:ext>
            </a:extLst>
          </p:cNvPr>
          <p:cNvSpPr/>
          <p:nvPr/>
        </p:nvSpPr>
        <p:spPr>
          <a:xfrm>
            <a:off x="3200400" y="1714500"/>
            <a:ext cx="7693269" cy="3894991"/>
          </a:xfrm>
          <a:prstGeom prst="roundRect">
            <a:avLst/>
          </a:prstGeom>
          <a:gradFill flip="none" rotWithShape="1">
            <a:gsLst>
              <a:gs pos="0">
                <a:sysClr val="window" lastClr="FFFFFF">
                  <a:lumMod val="87000"/>
                </a:sysClr>
              </a:gs>
              <a:gs pos="100000">
                <a:sysClr val="window" lastClr="FFFFFF"/>
              </a:gs>
            </a:gsLst>
            <a:lin ang="8100000" scaled="1"/>
            <a:tileRect/>
          </a:gradFill>
          <a:ln w="63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285750" indent="-285750" algn="just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bg-BG" sz="1400" b="1" dirty="0" smtClean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Картиране на уменията на работниците;</a:t>
            </a:r>
            <a:endParaRPr lang="bg-BG" sz="1400" b="1" dirty="0">
              <a:solidFill>
                <a:srgbClr val="002060"/>
              </a:solidFill>
              <a:latin typeface="Georgia" panose="02040502050405020303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b="1" dirty="0" smtClean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Повишаване на квалификацията и повишаване на уменията на работниците и търсещите работа;</a:t>
            </a:r>
          </a:p>
          <a:p>
            <a:pPr marL="285750" indent="-285750" algn="just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b="1" dirty="0" smtClean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Подкрепа за мерки за енергийна ефективност и ВЕИ, с фокус върху енергийната бедност.</a:t>
            </a:r>
            <a:endParaRPr lang="ru-RU" sz="1400" b="1" dirty="0">
              <a:solidFill>
                <a:srgbClr val="002060"/>
              </a:solidFill>
              <a:latin typeface="Georgia" panose="02040502050405020303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>
              <a:spcBef>
                <a:spcPts val="300"/>
              </a:spcBef>
              <a:spcAft>
                <a:spcPts val="300"/>
              </a:spcAft>
              <a:buClr>
                <a:schemeClr val="accent3">
                  <a:lumMod val="75000"/>
                </a:schemeClr>
              </a:buClr>
            </a:pPr>
            <a:endParaRPr lang="ru-RU" sz="1200" b="1" dirty="0" smtClean="0">
              <a:solidFill>
                <a:srgbClr val="002060"/>
              </a:solidFill>
              <a:latin typeface="Georgia" panose="02040502050405020303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" name="Google Shape;197;p22"/>
          <p:cNvSpPr txBox="1">
            <a:spLocks/>
          </p:cNvSpPr>
          <p:nvPr/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bg-BG" dirty="0" smtClean="0">
                <a:solidFill>
                  <a:prstClr val="black"/>
                </a:solidFill>
                <a:latin typeface="Georgia" panose="02040502050405020303" pitchFamily="18" charset="0"/>
              </a:rPr>
              <a:t>5</a:t>
            </a:r>
            <a:endParaRPr lang="bg-BG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pic>
        <p:nvPicPr>
          <p:cNvPr id="14" name="Picture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641" y="42225"/>
            <a:ext cx="2791822" cy="616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Нови умения - обучения, квалификация и преквалификация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78" y="1483071"/>
            <a:ext cx="2233364" cy="1160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 descr="Половин милион души ще бъдат обучавани на дигитални умения | Зорница  Славова, И.П.И, Кариери | Новини - Karieri.b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78" y="2910834"/>
            <a:ext cx="2233364" cy="14106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Picture 15" descr="Manpower: Хора ще се наемат, но е необходима повече квалификация | Кирил  Кирчев, Кариери | Новини - Karieri.b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54" y="4589086"/>
            <a:ext cx="2213488" cy="13521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Oval 16"/>
          <p:cNvSpPr/>
          <p:nvPr/>
        </p:nvSpPr>
        <p:spPr>
          <a:xfrm>
            <a:off x="10799444" y="1184512"/>
            <a:ext cx="1219200" cy="1137701"/>
          </a:xfrm>
          <a:prstGeom prst="ellipse">
            <a:avLst/>
          </a:prstGeom>
          <a:solidFill>
            <a:srgbClr val="B8E0EB">
              <a:lumMod val="50000"/>
            </a:srgbClr>
          </a:solidFill>
          <a:ln w="12700" cap="flat" cmpd="sng" algn="ctr">
            <a:solidFill>
              <a:srgbClr val="B8E0EB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358579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42560" y="768908"/>
            <a:ext cx="87552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altLang="ko-KR" sz="1400" b="1" dirty="0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ДИВЕРСИФИКАЦИЯ НА МЕСТНАТА ИКОНОМИКА</a:t>
            </a:r>
            <a:endParaRPr lang="ko-KR" altLang="en-US" sz="1400" b="1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D53A1F5-9C31-4F5D-A1BB-544EAAB23E7B}"/>
              </a:ext>
            </a:extLst>
          </p:cNvPr>
          <p:cNvSpPr/>
          <p:nvPr/>
        </p:nvSpPr>
        <p:spPr>
          <a:xfrm>
            <a:off x="2640227" y="1507946"/>
            <a:ext cx="8359955" cy="4171175"/>
          </a:xfrm>
          <a:prstGeom prst="roundRect">
            <a:avLst/>
          </a:prstGeom>
          <a:gradFill flip="none" rotWithShape="1">
            <a:gsLst>
              <a:gs pos="0">
                <a:sysClr val="window" lastClr="FFFFFF">
                  <a:lumMod val="87000"/>
                </a:sysClr>
              </a:gs>
              <a:gs pos="100000">
                <a:sysClr val="window" lastClr="FFFFFF"/>
              </a:gs>
            </a:gsLst>
            <a:lin ang="8100000" scaled="1"/>
            <a:tileRect/>
          </a:gradFill>
          <a:ln w="63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285750" indent="-285750" algn="just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bg-BG" sz="1400" b="1" dirty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Диверсификация и адаптиране на предприятията към икономическия преход;</a:t>
            </a:r>
          </a:p>
          <a:p>
            <a:pPr marL="285750" indent="-285750" algn="just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bg-BG" sz="1400" b="1" dirty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Развитие на център за изследвания и иновации.</a:t>
            </a:r>
          </a:p>
          <a:p>
            <a:pPr lvl="0" algn="just">
              <a:spcBef>
                <a:spcPts val="300"/>
              </a:spcBef>
              <a:spcAft>
                <a:spcPts val="300"/>
              </a:spcAft>
              <a:buClr>
                <a:schemeClr val="accent3">
                  <a:lumMod val="75000"/>
                </a:schemeClr>
              </a:buClr>
            </a:pPr>
            <a:endParaRPr lang="ru-RU" sz="1200" b="1" dirty="0" smtClean="0">
              <a:solidFill>
                <a:srgbClr val="002060"/>
              </a:solidFill>
              <a:latin typeface="Georgia" panose="02040502050405020303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" name="Google Shape;197;p22"/>
          <p:cNvSpPr txBox="1">
            <a:spLocks/>
          </p:cNvSpPr>
          <p:nvPr/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bg-BG" dirty="0" smtClean="0">
                <a:solidFill>
                  <a:prstClr val="black"/>
                </a:solidFill>
                <a:latin typeface="Georgia" panose="02040502050405020303" pitchFamily="18" charset="0"/>
              </a:rPr>
              <a:t>6</a:t>
            </a:r>
            <a:endParaRPr lang="bg-BG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pic>
        <p:nvPicPr>
          <p:cNvPr id="14" name="Picture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641" y="42225"/>
            <a:ext cx="2791822" cy="616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Евростат: България е сред отличниците в ЕС по използване на зелена енергия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34" y="1081630"/>
            <a:ext cx="2335138" cy="13526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2" descr="Biomethan: Ein Energieträger mit Perspektive? | en:form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40" y="2635197"/>
            <a:ext cx="2345710" cy="14098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6" name="Picture 15" descr="Програма енергийна ефективност | Klimakontrol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34" y="4254292"/>
            <a:ext cx="2312722" cy="13544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Oval 16"/>
          <p:cNvSpPr/>
          <p:nvPr/>
        </p:nvSpPr>
        <p:spPr>
          <a:xfrm>
            <a:off x="10719305" y="768908"/>
            <a:ext cx="1219200" cy="1137701"/>
          </a:xfrm>
          <a:prstGeom prst="ellipse">
            <a:avLst/>
          </a:prstGeom>
          <a:solidFill>
            <a:srgbClr val="B9E7F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174780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97;p22"/>
          <p:cNvSpPr txBox="1">
            <a:spLocks/>
          </p:cNvSpPr>
          <p:nvPr/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bg-BG" dirty="0" smtClean="0">
                <a:solidFill>
                  <a:prstClr val="black"/>
                </a:solidFill>
                <a:latin typeface="Georgia" panose="02040502050405020303" pitchFamily="18" charset="0"/>
              </a:rPr>
              <a:t>7</a:t>
            </a:r>
            <a:endParaRPr lang="bg-BG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pic>
        <p:nvPicPr>
          <p:cNvPr id="14" name="Picture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641" y="42225"/>
            <a:ext cx="2791822" cy="61668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389016713"/>
              </p:ext>
            </p:extLst>
          </p:nvPr>
        </p:nvGraphicFramePr>
        <p:xfrm>
          <a:off x="2260600" y="658914"/>
          <a:ext cx="8456168" cy="4625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Picture 5" descr="C:\Users\StoykovaL\Desktop\important-2508599_1280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506" y="1642329"/>
            <a:ext cx="1146102" cy="82830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805791" y="5114901"/>
            <a:ext cx="95294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g-BG" sz="16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Допустимите дейности подлежат на одобрение от ЕК</a:t>
            </a:r>
            <a:endParaRPr lang="bg-BG" sz="16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54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97;p22"/>
          <p:cNvSpPr txBox="1">
            <a:spLocks/>
          </p:cNvSpPr>
          <p:nvPr/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bg-BG" dirty="0" smtClean="0">
                <a:solidFill>
                  <a:prstClr val="black"/>
                </a:solidFill>
                <a:latin typeface="Georgia" panose="02040502050405020303" pitchFamily="18" charset="0"/>
              </a:rPr>
              <a:t>7</a:t>
            </a:r>
            <a:endParaRPr lang="bg-BG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pic>
        <p:nvPicPr>
          <p:cNvPr id="14" name="Picture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641" y="42225"/>
            <a:ext cx="2791822" cy="6166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005275" y="741570"/>
            <a:ext cx="7739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b="1" dirty="0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Примерни проекти </a:t>
            </a:r>
            <a:endParaRPr lang="bg-BG" b="1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8861" y="1238162"/>
            <a:ext cx="95689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C4043"/>
                </a:solidFill>
                <a:latin typeface="Roboto"/>
              </a:rPr>
              <a:t>Реконструкция и модернизация на </a:t>
            </a:r>
            <a:r>
              <a:rPr lang="bg-BG" dirty="0">
                <a:solidFill>
                  <a:srgbClr val="3C4043"/>
                </a:solidFill>
                <a:latin typeface="Roboto"/>
              </a:rPr>
              <a:t>У</a:t>
            </a:r>
            <a:r>
              <a:rPr lang="ru-RU" dirty="0" smtClean="0">
                <a:solidFill>
                  <a:srgbClr val="3C4043"/>
                </a:solidFill>
                <a:latin typeface="Roboto"/>
              </a:rPr>
              <a:t>чилище за </a:t>
            </a:r>
            <a:r>
              <a:rPr lang="ru-RU" dirty="0">
                <a:solidFill>
                  <a:srgbClr val="3C4043"/>
                </a:solidFill>
                <a:latin typeface="Roboto"/>
              </a:rPr>
              <a:t>приложни изкуства по керамика и стъкларство Карлови Вари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38" y="2280166"/>
            <a:ext cx="3830516" cy="38305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685" y="2286760"/>
            <a:ext cx="3817328" cy="381732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257444" y="2091302"/>
            <a:ext cx="297473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dirty="0">
                <a:solidFill>
                  <a:srgbClr val="3C4043"/>
                </a:solidFill>
                <a:latin typeface="Roboto"/>
              </a:rPr>
              <a:t>- Подкрепа за </a:t>
            </a:r>
            <a:r>
              <a:rPr lang="en-US" dirty="0" err="1">
                <a:solidFill>
                  <a:srgbClr val="3C4043"/>
                </a:solidFill>
                <a:latin typeface="Roboto"/>
              </a:rPr>
              <a:t>развити</a:t>
            </a:r>
            <a:r>
              <a:rPr lang="bg-BG" dirty="0">
                <a:solidFill>
                  <a:srgbClr val="3C4043"/>
                </a:solidFill>
                <a:latin typeface="Roboto"/>
              </a:rPr>
              <a:t>е на</a:t>
            </a:r>
            <a:r>
              <a:rPr lang="en-US" dirty="0">
                <a:solidFill>
                  <a:srgbClr val="3C404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Roboto"/>
              </a:rPr>
              <a:t>традиционни</a:t>
            </a:r>
            <a:r>
              <a:rPr lang="en-US" dirty="0">
                <a:solidFill>
                  <a:srgbClr val="3C404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Roboto"/>
              </a:rPr>
              <a:t>индустрии</a:t>
            </a:r>
            <a:r>
              <a:rPr lang="en-US" dirty="0">
                <a:solidFill>
                  <a:srgbClr val="3C4043"/>
                </a:solidFill>
                <a:latin typeface="Roboto"/>
              </a:rPr>
              <a:t> </a:t>
            </a:r>
            <a:r>
              <a:rPr lang="bg-BG" dirty="0">
                <a:solidFill>
                  <a:srgbClr val="3C4043"/>
                </a:solidFill>
                <a:latin typeface="Roboto"/>
              </a:rPr>
              <a:t>за региона </a:t>
            </a:r>
            <a:r>
              <a:rPr lang="en-US" dirty="0">
                <a:solidFill>
                  <a:srgbClr val="3C4043"/>
                </a:solidFill>
                <a:latin typeface="Roboto"/>
              </a:rPr>
              <a:t>с </a:t>
            </a:r>
            <a:r>
              <a:rPr lang="en-US" dirty="0" err="1">
                <a:solidFill>
                  <a:srgbClr val="3C4043"/>
                </a:solidFill>
                <a:latin typeface="Roboto"/>
              </a:rPr>
              <a:t>акцент</a:t>
            </a:r>
            <a:r>
              <a:rPr lang="en-US" dirty="0">
                <a:solidFill>
                  <a:srgbClr val="3C404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Roboto"/>
              </a:rPr>
              <a:t>върху</a:t>
            </a:r>
            <a:r>
              <a:rPr lang="en-US" dirty="0">
                <a:solidFill>
                  <a:srgbClr val="3C4043"/>
                </a:solidFill>
                <a:latin typeface="Roboto"/>
              </a:rPr>
              <a:t> </a:t>
            </a:r>
            <a:r>
              <a:rPr lang="en-US" dirty="0" err="1" smtClean="0">
                <a:solidFill>
                  <a:srgbClr val="3C4043"/>
                </a:solidFill>
                <a:latin typeface="Roboto"/>
              </a:rPr>
              <a:t>керамика</a:t>
            </a:r>
            <a:r>
              <a:rPr lang="en-US" dirty="0" smtClean="0">
                <a:solidFill>
                  <a:srgbClr val="3C4043"/>
                </a:solidFill>
                <a:latin typeface="Roboto"/>
              </a:rPr>
              <a:t>, </a:t>
            </a:r>
            <a:r>
              <a:rPr lang="en-US" dirty="0" err="1">
                <a:solidFill>
                  <a:srgbClr val="3C4043"/>
                </a:solidFill>
                <a:latin typeface="Roboto"/>
              </a:rPr>
              <a:t>стъклото</a:t>
            </a:r>
            <a:r>
              <a:rPr lang="en-US" dirty="0">
                <a:solidFill>
                  <a:srgbClr val="3C4043"/>
                </a:solidFill>
                <a:latin typeface="Roboto"/>
              </a:rPr>
              <a:t> и </a:t>
            </a:r>
            <a:r>
              <a:rPr lang="en-US" dirty="0" err="1" smtClean="0">
                <a:solidFill>
                  <a:srgbClr val="3C4043"/>
                </a:solidFill>
                <a:latin typeface="Roboto"/>
              </a:rPr>
              <a:t>порцелана</a:t>
            </a:r>
            <a:r>
              <a:rPr lang="bg-BG" dirty="0" smtClean="0">
                <a:solidFill>
                  <a:srgbClr val="3C4043"/>
                </a:solidFill>
                <a:latin typeface="Roboto"/>
              </a:rPr>
              <a:t>;</a:t>
            </a:r>
            <a:endParaRPr lang="bg-BG" dirty="0">
              <a:solidFill>
                <a:srgbClr val="3C4043"/>
              </a:solidFill>
              <a:latin typeface="Roboto"/>
            </a:endParaRPr>
          </a:p>
          <a:p>
            <a:r>
              <a:rPr lang="bg-BG" dirty="0">
                <a:solidFill>
                  <a:srgbClr val="3C4043"/>
                </a:solidFill>
                <a:latin typeface="Roboto"/>
              </a:rPr>
              <a:t>- </a:t>
            </a:r>
            <a:r>
              <a:rPr lang="ru-RU" dirty="0">
                <a:solidFill>
                  <a:srgbClr val="3C4043"/>
                </a:solidFill>
                <a:latin typeface="Roboto"/>
              </a:rPr>
              <a:t>Изградените съоръжения ще служат и за развитие на културни и творчески индустрии (Център за изкуство и дизайн) и Центъра за иновации в Карлови Вари (KIC) - сътрудничество с работодатели.</a:t>
            </a:r>
            <a:endParaRPr lang="en-US" dirty="0">
              <a:solidFill>
                <a:srgbClr val="3C4043"/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90129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-COLOR 1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 1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ontents Slide Master">
  <a:themeElements>
    <a:clrScheme name="ALLPPT-COLOR 1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983</TotalTime>
  <Words>647</Words>
  <Application>Microsoft Office PowerPoint</Application>
  <PresentationFormat>Widescreen</PresentationFormat>
  <Paragraphs>113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微软雅黑</vt:lpstr>
      <vt:lpstr>Arial</vt:lpstr>
      <vt:lpstr>Arial Unicode MS</vt:lpstr>
      <vt:lpstr>Calibri</vt:lpstr>
      <vt:lpstr>Georgia</vt:lpstr>
      <vt:lpstr>Roboto</vt:lpstr>
      <vt:lpstr>Times New Roman</vt:lpstr>
      <vt:lpstr>Wingdings</vt:lpstr>
      <vt:lpstr>Cover and End Slide Master</vt:lpstr>
      <vt:lpstr>Contents Slide Master</vt:lpstr>
      <vt:lpstr>1_Contents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TEREZA VALENTINOVA YOTOVA</dc:creator>
  <cp:lastModifiedBy>Monika Stoyanova</cp:lastModifiedBy>
  <cp:revision>138</cp:revision>
  <cp:lastPrinted>2023-06-27T06:38:59Z</cp:lastPrinted>
  <dcterms:created xsi:type="dcterms:W3CDTF">2023-06-22T12:05:17Z</dcterms:created>
  <dcterms:modified xsi:type="dcterms:W3CDTF">2023-08-21T09:05:04Z</dcterms:modified>
</cp:coreProperties>
</file>